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25"/>
  </p:notesMasterIdLst>
  <p:handoutMasterIdLst>
    <p:handoutMasterId r:id="rId26"/>
  </p:handoutMasterIdLst>
  <p:sldIdLst>
    <p:sldId id="292" r:id="rId5"/>
    <p:sldId id="269" r:id="rId6"/>
    <p:sldId id="267" r:id="rId7"/>
    <p:sldId id="257" r:id="rId8"/>
    <p:sldId id="293" r:id="rId9"/>
    <p:sldId id="266" r:id="rId10"/>
    <p:sldId id="289" r:id="rId11"/>
    <p:sldId id="271" r:id="rId12"/>
    <p:sldId id="291" r:id="rId13"/>
    <p:sldId id="307" r:id="rId14"/>
    <p:sldId id="306" r:id="rId15"/>
    <p:sldId id="290" r:id="rId16"/>
    <p:sldId id="309" r:id="rId17"/>
    <p:sldId id="284" r:id="rId18"/>
    <p:sldId id="279" r:id="rId19"/>
    <p:sldId id="302" r:id="rId20"/>
    <p:sldId id="312" r:id="rId21"/>
    <p:sldId id="281" r:id="rId22"/>
    <p:sldId id="275" r:id="rId23"/>
    <p:sldId id="313" r:id="rId2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832" userDrawn="1">
          <p15:clr>
            <a:srgbClr val="A4A3A4"/>
          </p15:clr>
        </p15:guide>
        <p15:guide id="2" pos="3872" userDrawn="1">
          <p15:clr>
            <a:srgbClr val="A4A3A4"/>
          </p15:clr>
        </p15:guide>
        <p15:guide id="3" orient="horz" pos="792" userDrawn="1">
          <p15:clr>
            <a:srgbClr val="A4A3A4"/>
          </p15:clr>
        </p15:guide>
        <p15:guide id="4" pos="1216" userDrawn="1">
          <p15:clr>
            <a:srgbClr val="A4A3A4"/>
          </p15:clr>
        </p15:guide>
        <p15:guide id="5" orient="horz" pos="1584" userDrawn="1">
          <p15:clr>
            <a:srgbClr val="A4A3A4"/>
          </p15:clr>
        </p15:guide>
        <p15:guide id="6" orient="horz" pos="1320" userDrawn="1">
          <p15:clr>
            <a:srgbClr val="A4A3A4"/>
          </p15:clr>
        </p15:guide>
        <p15:guide id="7" orient="horz" pos="1176" userDrawn="1">
          <p15:clr>
            <a:srgbClr val="A4A3A4"/>
          </p15:clr>
        </p15:guide>
        <p15:guide id="8" pos="608" userDrawn="1">
          <p15:clr>
            <a:srgbClr val="A4A3A4"/>
          </p15:clr>
        </p15:guide>
        <p15:guide id="9" orient="horz" pos="648" userDrawn="1">
          <p15:clr>
            <a:srgbClr val="A4A3A4"/>
          </p15:clr>
        </p15:guide>
        <p15:guide id="10" pos="16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027645-4CEC-CCE5-A209-2C616FB1DE8F}" name="Melissa Bauman" initials="" userId="S::mbauman@rand.org::3a4580b2-e29e-4117-a333-5c96f748ba4b" providerId="AD"/>
  <p188:author id="{017AD574-E892-C9E2-1B39-4025487F142D}" name="Shoshana Shelton" initials="SS" userId="S::sshelton@rand.org::645c8f78-ec9e-43f0-a3bd-da0385b27449" providerId="AD"/>
  <p188:author id="{F81EB392-D368-FF99-1995-58E43A5D0B3A}" name="Christopher Nelson" initials="CN" userId="S::cnelson@rand.org::e8f0c818-700f-47a6-b37c-fc2bdf4b97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cker, Amanda" initials="WA" lastIdx="11" clrIdx="0">
    <p:extLst>
      <p:ext uri="{19B8F6BF-5375-455C-9EA6-DF929625EA0E}">
        <p15:presenceInfo xmlns:p15="http://schemas.microsoft.com/office/powerpoint/2012/main" userId="S::awicker@rand.org::95f8b8d1-e387-4c6f-b01b-df8562511cd6" providerId="AD"/>
      </p:ext>
    </p:extLst>
  </p:cmAuthor>
  <p:cmAuthor id="2" name="Grammich, Clifford" initials="GC" lastIdx="5" clrIdx="1">
    <p:extLst>
      <p:ext uri="{19B8F6BF-5375-455C-9EA6-DF929625EA0E}">
        <p15:presenceInfo xmlns:p15="http://schemas.microsoft.com/office/powerpoint/2012/main" userId="S-1-5-21-2123657697-1048450214-1287535205-3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F00"/>
    <a:srgbClr val="618E6B"/>
    <a:srgbClr val="C0504D"/>
    <a:srgbClr val="FAC090"/>
    <a:srgbClr val="E6E0EC"/>
    <a:srgbClr val="ECE4E4"/>
    <a:srgbClr val="F2F2F2"/>
    <a:srgbClr val="CFA123"/>
    <a:srgbClr val="F18960"/>
    <a:srgbClr val="85B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B6511-A399-4103-B155-19D97DB316D0}" v="542" dt="2025-08-27T16:16:34.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279"/>
  </p:normalViewPr>
  <p:slideViewPr>
    <p:cSldViewPr snapToGrid="0">
      <p:cViewPr>
        <p:scale>
          <a:sx n="66" d="100"/>
          <a:sy n="66" d="100"/>
        </p:scale>
        <p:origin x="-240" y="360"/>
      </p:cViewPr>
      <p:guideLst>
        <p:guide orient="horz" pos="2832"/>
        <p:guide pos="3872"/>
        <p:guide orient="horz" pos="792"/>
        <p:guide pos="1216"/>
        <p:guide orient="horz" pos="1584"/>
        <p:guide orient="horz" pos="1320"/>
        <p:guide orient="horz" pos="1176"/>
        <p:guide pos="608"/>
        <p:guide orient="horz" pos="648"/>
        <p:guide pos="166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29A765-D4F5-0C49-AF96-BEE3EEB83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F2B4B8B-5890-484C-80B8-E1144F7D8E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F8675E76-C8EA-D24B-8EA6-FCD2185F8EEE}" type="datetimeFigureOut">
              <a:rPr lang="en-US"/>
              <a:pPr>
                <a:defRPr/>
              </a:pPr>
              <a:t>8/26/2025</a:t>
            </a:fld>
            <a:endParaRPr lang="en-US"/>
          </a:p>
        </p:txBody>
      </p:sp>
      <p:sp>
        <p:nvSpPr>
          <p:cNvPr id="4" name="Footer Placeholder 3">
            <a:extLst>
              <a:ext uri="{FF2B5EF4-FFF2-40B4-BE49-F238E27FC236}">
                <a16:creationId xmlns:a16="http://schemas.microsoft.com/office/drawing/2014/main" id="{ECC51945-1705-714F-BE07-3FD8C90F53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a:t>DRAFT: NOT CLEARED FOR DISSEMINATION</a:t>
            </a:r>
          </a:p>
        </p:txBody>
      </p:sp>
      <p:sp>
        <p:nvSpPr>
          <p:cNvPr id="5" name="Slide Number Placeholder 4">
            <a:extLst>
              <a:ext uri="{FF2B5EF4-FFF2-40B4-BE49-F238E27FC236}">
                <a16:creationId xmlns:a16="http://schemas.microsoft.com/office/drawing/2014/main" id="{01E4C148-9AA2-7A4B-B991-BC99C830CC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EAC95BC4-A193-1F4A-9818-FDA29789DFD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94DC5F1-EF1E-884E-B87D-164E0F5990C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12291" name="Rectangle 3">
            <a:extLst>
              <a:ext uri="{FF2B5EF4-FFF2-40B4-BE49-F238E27FC236}">
                <a16:creationId xmlns:a16="http://schemas.microsoft.com/office/drawing/2014/main" id="{8D8DDDA0-ABA4-DD4A-B535-19D8A5DB4B7C}"/>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6148" name="Rectangle 4">
            <a:extLst>
              <a:ext uri="{FF2B5EF4-FFF2-40B4-BE49-F238E27FC236}">
                <a16:creationId xmlns:a16="http://schemas.microsoft.com/office/drawing/2014/main" id="{00D2A98C-FBFB-6D4B-9DFA-7E1EF3F9A61E}"/>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0D29BCD0-CDD7-874D-B6F2-F730439F1E0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294" name="Rectangle 6">
            <a:extLst>
              <a:ext uri="{FF2B5EF4-FFF2-40B4-BE49-F238E27FC236}">
                <a16:creationId xmlns:a16="http://schemas.microsoft.com/office/drawing/2014/main" id="{2015996E-83CC-2448-BBA5-ED58B64E846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r>
              <a:rPr lang="en-US" altLang="en-US"/>
              <a:t>DRAFT: NOT CLEARED FOR DISSEMINATION</a:t>
            </a:r>
          </a:p>
        </p:txBody>
      </p:sp>
      <p:sp>
        <p:nvSpPr>
          <p:cNvPr id="12295" name="Rectangle 7">
            <a:extLst>
              <a:ext uri="{FF2B5EF4-FFF2-40B4-BE49-F238E27FC236}">
                <a16:creationId xmlns:a16="http://schemas.microsoft.com/office/drawing/2014/main" id="{1014B012-A825-4D41-A682-6B5FA6320170}"/>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BFBA150B-F82C-214A-8F15-8FF1452355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3E8479C7-5C83-6A46-84A9-9EE656C8109F}"/>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2A93BB5F-5900-EF47-BA3F-F58993448497}" type="slidenum">
              <a:rPr lang="en-US" altLang="en-US" smtClean="0">
                <a:latin typeface="Arial" panose="020B0604020202020204" pitchFamily="34" charset="0"/>
              </a:rPr>
              <a:pPr fontAlgn="base">
                <a:spcBef>
                  <a:spcPct val="0"/>
                </a:spcBef>
                <a:spcAft>
                  <a:spcPct val="0"/>
                </a:spcAft>
              </a:pPr>
              <a:t>2</a:t>
            </a:fld>
            <a:endParaRPr lang="en-US" altLang="en-US">
              <a:latin typeface="Arial" panose="020B0604020202020204" pitchFamily="34" charset="0"/>
            </a:endParaRPr>
          </a:p>
        </p:txBody>
      </p:sp>
      <p:sp>
        <p:nvSpPr>
          <p:cNvPr id="10242" name="Rectangle 2">
            <a:extLst>
              <a:ext uri="{FF2B5EF4-FFF2-40B4-BE49-F238E27FC236}">
                <a16:creationId xmlns:a16="http://schemas.microsoft.com/office/drawing/2014/main" id="{91A1CB11-7971-3042-9A0A-2E0510F967B7}"/>
              </a:ext>
            </a:extLst>
          </p:cNvPr>
          <p:cNvSpPr>
            <a:spLocks noGrp="1" noRot="1" noChangeAspect="1" noChangeArrowheads="1" noTextEdit="1"/>
          </p:cNvSpPr>
          <p:nvPr>
            <p:ph type="sldImg"/>
          </p:nvPr>
        </p:nvSpPr>
        <p:spPr>
          <a:xfrm>
            <a:off x="381000" y="685800"/>
            <a:ext cx="6096000" cy="3429000"/>
          </a:xfrm>
          <a:ln/>
        </p:spPr>
      </p:sp>
    </p:spTree>
    <p:extLst>
      <p:ext uri="{BB962C8B-B14F-4D97-AF65-F5344CB8AC3E}">
        <p14:creationId xmlns:p14="http://schemas.microsoft.com/office/powerpoint/2010/main" val="2338502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Slide Number Placeholder 4"/>
          <p:cNvSpPr>
            <a:spLocks noGrp="1"/>
          </p:cNvSpPr>
          <p:nvPr>
            <p:ph type="sldNum" sz="quarter" idx="5"/>
          </p:nvPr>
        </p:nvSpPr>
        <p:spPr/>
        <p:txBody>
          <a:bodyPr/>
          <a:lstStyle/>
          <a:p>
            <a:pPr>
              <a:defRPr/>
            </a:pPr>
            <a:fld id="{BFBA150B-F82C-214A-8F15-8FF14523556F}" type="slidenum">
              <a:rPr lang="en-US" altLang="en-US"/>
              <a:pPr>
                <a:defRPr/>
              </a:pPr>
              <a:t>12</a:t>
            </a:fld>
            <a:endParaRPr lang="en-US" altLang="en-US"/>
          </a:p>
        </p:txBody>
      </p:sp>
      <p:sp>
        <p:nvSpPr>
          <p:cNvPr id="3" name="Notes Placeholder 2">
            <a:extLst>
              <a:ext uri="{FF2B5EF4-FFF2-40B4-BE49-F238E27FC236}">
                <a16:creationId xmlns:a16="http://schemas.microsoft.com/office/drawing/2014/main" id="{9557AEAC-F9E4-6D1D-201A-53E7C35153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0941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4BDD2-00B0-8AAA-37FA-5BBBDC0E24F0}"/>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C98F58BE-7965-99FC-F285-121F640E0C96}"/>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0F08AB6-6E88-A848-8957-45FAA2699682}" type="slidenum">
              <a:rPr lang="en-US" altLang="en-US" smtClean="0">
                <a:latin typeface="Arial" panose="020B0604020202020204" pitchFamily="34" charset="0"/>
              </a:rPr>
              <a:pPr fontAlgn="base">
                <a:spcBef>
                  <a:spcPct val="0"/>
                </a:spcBef>
                <a:spcAft>
                  <a:spcPct val="0"/>
                </a:spcAft>
              </a:pPr>
              <a:t>13</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55E4E9BD-B874-1E25-E0C7-54438FA56798}"/>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BEEC3A00-FC14-773A-3C95-C9AEB11BECE6}"/>
              </a:ext>
            </a:extLst>
          </p:cNvPr>
          <p:cNvSpPr>
            <a:spLocks noGrp="1" noChangeArrowheads="1"/>
          </p:cNvSpPr>
          <p:nvPr>
            <p:ph type="body" idx="1"/>
          </p:nvPr>
        </p:nvSpPr>
        <p:spPr>
          <a:noFill/>
        </p:spPr>
        <p:txBody>
          <a:bodyPr/>
          <a:lstStyle/>
          <a:p>
            <a:pPr marL="0" marR="0" indent="0">
              <a:lnSpc>
                <a:spcPct val="115000"/>
              </a:lnSpc>
              <a:spcAft>
                <a:spcPts val="800"/>
              </a:spcAft>
              <a:buNone/>
            </a:pPr>
            <a:r>
              <a:rPr lang="en-US" sz="1200" kern="100">
                <a:effectLst/>
                <a:latin typeface="Aptos" panose="020B0004020202020204" pitchFamily="34" charset="0"/>
                <a:ea typeface="Aptos" panose="020B0004020202020204" pitchFamily="34" charset="0"/>
                <a:cs typeface="Arial" panose="020B0604020202020204" pitchFamily="34" charset="0"/>
              </a:rPr>
              <a:t>The flow of testing samples from multiple area hospitals and doctor offices has steadily increased over the past 14 days, and you are now receiving </a:t>
            </a:r>
            <a:r>
              <a:rPr lang="en-US" sz="1200" b="1" kern="100" dirty="0">
                <a:effectLst/>
                <a:latin typeface="Aptos" panose="020B0004020202020204" pitchFamily="34" charset="0"/>
                <a:ea typeface="Aptos" panose="020B0004020202020204" pitchFamily="34" charset="0"/>
                <a:cs typeface="Arial" panose="020B0604020202020204" pitchFamily="34" charset="0"/>
              </a:rPr>
              <a:t>[N1] </a:t>
            </a:r>
            <a:r>
              <a:rPr lang="en-US" sz="1200" kern="100">
                <a:effectLst/>
                <a:latin typeface="Aptos" panose="020B0004020202020204" pitchFamily="34" charset="0"/>
                <a:ea typeface="Aptos" panose="020B0004020202020204" pitchFamily="34" charset="0"/>
                <a:cs typeface="Arial" panose="020B0604020202020204" pitchFamily="34" charset="0"/>
              </a:rPr>
              <a:t>samples a day. About 2/3 are symptomatic and 1/3 are asymptomatic. CDC has reported shortages of primers and probes and does not foresee this to be resolved for at least 2-3 weeks.</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panose="020B0004020202020204" pitchFamily="34" charset="0"/>
                <a:ea typeface="Aptos" panose="020B0004020202020204" pitchFamily="34" charset="0"/>
                <a:cs typeface="Arial" panose="020B0604020202020204" pitchFamily="34" charset="0"/>
              </a:rPr>
              <a:t>Two of your administrative staff and one microbiologist have called off due to illness, although it is unclear if they have been exposed to MERS or not.</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panose="020B0004020202020204" pitchFamily="34" charset="0"/>
                <a:ea typeface="Aptos" panose="020B0004020202020204" pitchFamily="34" charset="0"/>
                <a:cs typeface="Arial" panose="020B0604020202020204" pitchFamily="34" charset="0"/>
              </a:rPr>
              <a:t>The virus has spread throughout </a:t>
            </a:r>
            <a:r>
              <a:rPr lang="en-US" sz="1200" b="1" kern="100" dirty="0">
                <a:effectLst/>
                <a:latin typeface="Aptos" panose="020B0004020202020204" pitchFamily="34" charset="0"/>
                <a:ea typeface="Aptos" panose="020B0004020202020204" pitchFamily="34" charset="0"/>
                <a:cs typeface="Arial" panose="020B0604020202020204" pitchFamily="34" charset="0"/>
              </a:rPr>
              <a:t>[state of regional city 1] </a:t>
            </a:r>
            <a:r>
              <a:rPr lang="en-US" sz="1200" kern="100">
                <a:effectLst/>
                <a:latin typeface="Aptos" panose="020B0004020202020204" pitchFamily="34" charset="0"/>
                <a:ea typeface="Aptos" panose="020B0004020202020204" pitchFamily="34" charset="0"/>
                <a:cs typeface="Arial" panose="020B0604020202020204" pitchFamily="34" charset="0"/>
              </a:rPr>
              <a:t>and the </a:t>
            </a:r>
            <a:r>
              <a:rPr lang="en-US" sz="1200" b="1" kern="100" dirty="0">
                <a:effectLst/>
                <a:latin typeface="Aptos" panose="020B0004020202020204" pitchFamily="34" charset="0"/>
                <a:ea typeface="Aptos" panose="020B0004020202020204" pitchFamily="34" charset="0"/>
                <a:cs typeface="Arial" panose="020B0604020202020204" pitchFamily="34" charset="0"/>
              </a:rPr>
              <a:t>[region], </a:t>
            </a:r>
            <a:r>
              <a:rPr lang="en-US" sz="1200" kern="100">
                <a:effectLst/>
                <a:latin typeface="Aptos" panose="020B0004020202020204" pitchFamily="34" charset="0"/>
                <a:ea typeface="Aptos" panose="020B0004020202020204" pitchFamily="34" charset="0"/>
                <a:cs typeface="Arial" panose="020B0604020202020204" pitchFamily="34" charset="0"/>
              </a:rPr>
              <a:t>with </a:t>
            </a:r>
            <a:r>
              <a:rPr lang="en-US" sz="1200" b="1" kern="100" dirty="0">
                <a:effectLst/>
                <a:latin typeface="Aptos" panose="020B0004020202020204" pitchFamily="34" charset="0"/>
                <a:ea typeface="Aptos" panose="020B0004020202020204" pitchFamily="34" charset="0"/>
                <a:cs typeface="Arial" panose="020B0604020202020204" pitchFamily="34" charset="0"/>
              </a:rPr>
              <a:t>[state 2] </a:t>
            </a:r>
            <a:r>
              <a:rPr lang="en-US" sz="1200" kern="100">
                <a:effectLst/>
                <a:latin typeface="Aptos" panose="020B0004020202020204" pitchFamily="34" charset="0"/>
                <a:ea typeface="Aptos" panose="020B0004020202020204" pitchFamily="34" charset="0"/>
                <a:cs typeface="Arial" panose="020B0604020202020204" pitchFamily="34" charset="0"/>
              </a:rPr>
              <a:t>and </a:t>
            </a:r>
            <a:r>
              <a:rPr lang="en-US" sz="1200" b="1" kern="100" dirty="0">
                <a:effectLst/>
                <a:latin typeface="Aptos" panose="020B0004020202020204" pitchFamily="34" charset="0"/>
                <a:ea typeface="Aptos" panose="020B0004020202020204" pitchFamily="34" charset="0"/>
                <a:cs typeface="Arial" panose="020B0604020202020204" pitchFamily="34" charset="0"/>
              </a:rPr>
              <a:t>[state 3] </a:t>
            </a:r>
            <a:r>
              <a:rPr lang="en-US" sz="1200" kern="100">
                <a:effectLst/>
                <a:latin typeface="Aptos" panose="020B0004020202020204" pitchFamily="34" charset="0"/>
                <a:ea typeface="Aptos" panose="020B0004020202020204" pitchFamily="34" charset="0"/>
                <a:cs typeface="Arial" panose="020B0604020202020204" pitchFamily="34" charset="0"/>
              </a:rPr>
              <a:t>also reporting cases. Cases have also been reported in </a:t>
            </a:r>
            <a:r>
              <a:rPr lang="en-US" sz="1200" b="1" kern="100" dirty="0">
                <a:effectLst/>
                <a:latin typeface="Aptos" panose="020B0004020202020204" pitchFamily="34" charset="0"/>
                <a:ea typeface="Aptos" panose="020B0004020202020204" pitchFamily="34" charset="0"/>
                <a:cs typeface="Arial" panose="020B0604020202020204" pitchFamily="34" charset="0"/>
              </a:rPr>
              <a:t>[</a:t>
            </a:r>
            <a:r>
              <a:rPr lang="en-US" sz="1200" b="1" kern="100">
                <a:effectLst/>
                <a:latin typeface="Aptos" panose="020B0004020202020204" pitchFamily="34" charset="0"/>
                <a:ea typeface="Aptos" panose="020B0004020202020204" pitchFamily="34" charset="0"/>
                <a:cs typeface="Arial" panose="020B0604020202020204" pitchFamily="34" charset="0"/>
              </a:rPr>
              <a:t>state 4] </a:t>
            </a:r>
            <a:r>
              <a:rPr lang="en-US" sz="1200" kern="100">
                <a:effectLst/>
                <a:latin typeface="Aptos" panose="020B0004020202020204" pitchFamily="34" charset="0"/>
                <a:ea typeface="Aptos" panose="020B0004020202020204" pitchFamily="34" charset="0"/>
                <a:cs typeface="Arial" panose="020B0604020202020204" pitchFamily="34" charset="0"/>
              </a:rPr>
              <a:t>and </a:t>
            </a:r>
            <a:r>
              <a:rPr lang="en-US" sz="1200" b="1" kern="100" dirty="0">
                <a:effectLst/>
                <a:latin typeface="Aptos" panose="020B0004020202020204" pitchFamily="34" charset="0"/>
                <a:ea typeface="Aptos" panose="020B0004020202020204" pitchFamily="34" charset="0"/>
                <a:cs typeface="Arial" panose="020B0604020202020204" pitchFamily="34" charset="0"/>
              </a:rPr>
              <a:t>[</a:t>
            </a:r>
            <a:r>
              <a:rPr lang="en-US" sz="1200" b="1" kern="100">
                <a:effectLst/>
                <a:latin typeface="Aptos" panose="020B0004020202020204" pitchFamily="34" charset="0"/>
                <a:ea typeface="Aptos" panose="020B0004020202020204" pitchFamily="34" charset="0"/>
                <a:cs typeface="Arial" panose="020B0604020202020204" pitchFamily="34" charset="0"/>
              </a:rPr>
              <a:t>state 5]. </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p>
            <a:pPr marL="0" indent="0" eaLnBrk="1" hangingPunct="1">
              <a:lnSpc>
                <a:spcPct val="95000"/>
              </a:lnSpc>
              <a:buNone/>
            </a:pPr>
            <a:endParaRPr lang="en-US" altLang="en-US" sz="1200"/>
          </a:p>
        </p:txBody>
      </p:sp>
    </p:spTree>
    <p:extLst>
      <p:ext uri="{BB962C8B-B14F-4D97-AF65-F5344CB8AC3E}">
        <p14:creationId xmlns:p14="http://schemas.microsoft.com/office/powerpoint/2010/main" val="235004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2B14F3F2-849D-7B4D-8211-B9AC0A2679AB}"/>
              </a:ext>
            </a:extLst>
          </p:cNvPr>
          <p:cNvSpPr>
            <a:spLocks noGrp="1" noRot="1" noChangeAspect="1" noChangeArrowheads="1" noTextEdit="1"/>
          </p:cNvSpPr>
          <p:nvPr>
            <p:ph type="sldImg"/>
          </p:nvPr>
        </p:nvSpPr>
        <p:spPr>
          <a:xfrm>
            <a:off x="381000" y="685800"/>
            <a:ext cx="6096000" cy="3429000"/>
          </a:xfrm>
          <a:ln/>
        </p:spPr>
      </p:sp>
      <p:sp>
        <p:nvSpPr>
          <p:cNvPr id="29698" name="Notes Placeholder 2">
            <a:extLst>
              <a:ext uri="{FF2B5EF4-FFF2-40B4-BE49-F238E27FC236}">
                <a16:creationId xmlns:a16="http://schemas.microsoft.com/office/drawing/2014/main" id="{0755F804-56D0-4B4A-BAE4-49C56D48FCF3}"/>
              </a:ext>
            </a:extLst>
          </p:cNvPr>
          <p:cNvSpPr>
            <a:spLocks noGrp="1" noChangeArrowheads="1"/>
          </p:cNvSpPr>
          <p:nvPr>
            <p:ph type="body" idx="1"/>
          </p:nvPr>
        </p:nvSpPr>
        <p:spPr>
          <a:noFill/>
        </p:spPr>
        <p:txBody>
          <a:bodyPr/>
          <a:lstStyle/>
          <a:p>
            <a:r>
              <a:rPr lang="en-US" altLang="en-US" sz="1200">
                <a:latin typeface="+mn-lt"/>
                <a:cs typeface="Arial"/>
              </a:rPr>
              <a:t>With </a:t>
            </a:r>
            <a:r>
              <a:rPr lang="en-US" altLang="en-US" sz="1200" b="1" dirty="0">
                <a:latin typeface="+mn-lt"/>
                <a:cs typeface="Arial"/>
              </a:rPr>
              <a:t>[N1] </a:t>
            </a:r>
            <a:r>
              <a:rPr lang="en-US" altLang="en-US" sz="1200">
                <a:latin typeface="+mn-lt"/>
                <a:cs typeface="Arial"/>
              </a:rPr>
              <a:t>samples per day at this point…</a:t>
            </a:r>
            <a:endParaRPr lang="en-US" altLang="en-US" sz="1200" dirty="0">
              <a:latin typeface="+mn-lt"/>
              <a:cs typeface="Arial"/>
            </a:endParaRPr>
          </a:p>
          <a:p>
            <a:endParaRPr lang="en-US" altLang="en-US" sz="1200">
              <a:latin typeface="+mn-lt"/>
              <a:cs typeface="Arial"/>
            </a:endParaRPr>
          </a:p>
          <a:p>
            <a:endParaRPr lang="en-US" altLang="en-US" sz="1200">
              <a:latin typeface="+mn-lt"/>
              <a:cs typeface="Arial"/>
            </a:endParaRPr>
          </a:p>
          <a:p>
            <a:r>
              <a:rPr lang="en-US" altLang="en-US" sz="1200">
                <a:latin typeface="+mn-lt"/>
                <a:cs typeface="Arial"/>
              </a:rPr>
              <a:t>Additional prompts:</a:t>
            </a:r>
          </a:p>
          <a:p>
            <a:endParaRPr lang="en-US" altLang="en-US" sz="1200">
              <a:latin typeface="+mn-lt"/>
              <a:cs typeface="Arial"/>
            </a:endParaRPr>
          </a:p>
          <a:p>
            <a:pPr marL="171450" marR="0" lvl="0" indent="-171450">
              <a:lnSpc>
                <a:spcPct val="115000"/>
              </a:lnSpc>
              <a:buFont typeface="Arial" panose="020B0604020202020204" pitchFamily="34" charset="0"/>
              <a:buChar char="•"/>
            </a:pPr>
            <a:r>
              <a:rPr lang="en-US" sz="1200" kern="100">
                <a:effectLst/>
                <a:latin typeface="+mn-lt"/>
                <a:ea typeface="Aptos" panose="020B0004020202020204" pitchFamily="34" charset="0"/>
                <a:cs typeface="Arial" panose="020B0604020202020204" pitchFamily="34" charset="0"/>
              </a:rPr>
              <a:t>Do you have the capability to reassign support staff to other administrative areas/functions? </a:t>
            </a:r>
            <a:endParaRPr lang="en-US" sz="1200" kern="100" dirty="0">
              <a:effectLst/>
              <a:latin typeface="+mn-lt"/>
              <a:ea typeface="Aptos" panose="020B0004020202020204" pitchFamily="34" charset="0"/>
              <a:cs typeface="Arial" panose="020B0604020202020204" pitchFamily="34" charset="0"/>
            </a:endParaRPr>
          </a:p>
          <a:p>
            <a:pPr marL="0" marR="0" lvl="0" indent="0">
              <a:lnSpc>
                <a:spcPct val="115000"/>
              </a:lnSpc>
              <a:buFont typeface="Arial" panose="020B0604020202020204" pitchFamily="34" charset="0"/>
              <a:buNone/>
            </a:pPr>
            <a:endParaRPr lang="en-US" sz="1200" kern="100">
              <a:effectLst/>
              <a:latin typeface="+mn-lt"/>
              <a:ea typeface="Aptos" panose="020B0004020202020204" pitchFamily="34" charset="0"/>
              <a:cs typeface="Arial" panose="020B0604020202020204" pitchFamily="34" charset="0"/>
            </a:endParaRPr>
          </a:p>
          <a:p>
            <a:pPr marL="171450" marR="0" lvl="0" indent="-171450">
              <a:lnSpc>
                <a:spcPct val="115000"/>
              </a:lnSpc>
              <a:buFont typeface="Arial" panose="020B0604020202020204" pitchFamily="34" charset="0"/>
              <a:buChar char="•"/>
            </a:pPr>
            <a:r>
              <a:rPr lang="en-US" sz="1200" kern="100">
                <a:effectLst/>
                <a:latin typeface="+mn-lt"/>
                <a:ea typeface="Aptos" panose="020B0004020202020204" pitchFamily="34" charset="0"/>
                <a:cs typeface="Arial" panose="020B0604020202020204" pitchFamily="34" charset="0"/>
              </a:rPr>
              <a:t>What cross-training measures are in place to ensure adequate technical personnel? </a:t>
            </a:r>
            <a:endParaRPr lang="en-US" sz="1200" kern="100" dirty="0">
              <a:effectLst/>
              <a:latin typeface="+mn-lt"/>
              <a:ea typeface="Aptos" panose="020B0004020202020204" pitchFamily="34" charset="0"/>
              <a:cs typeface="Arial" panose="020B0604020202020204" pitchFamily="34" charset="0"/>
            </a:endParaRPr>
          </a:p>
          <a:p>
            <a:pPr marL="0" marR="0" lvl="0" indent="0">
              <a:lnSpc>
                <a:spcPct val="115000"/>
              </a:lnSpc>
              <a:spcAft>
                <a:spcPts val="800"/>
              </a:spcAft>
              <a:buFont typeface="Arial" panose="020B0604020202020204" pitchFamily="34" charset="0"/>
              <a:buNone/>
            </a:pPr>
            <a:endParaRPr lang="en-US" sz="1200" kern="100">
              <a:effectLst/>
              <a:latin typeface="+mn-lt"/>
              <a:ea typeface="Aptos" panose="020B0004020202020204" pitchFamily="34" charset="0"/>
              <a:cs typeface="Arial" panose="020B0604020202020204" pitchFamily="34" charset="0"/>
            </a:endParaRPr>
          </a:p>
          <a:p>
            <a:pPr marL="171450" marR="0" lvl="0" indent="-171450">
              <a:lnSpc>
                <a:spcPct val="115000"/>
              </a:lnSpc>
              <a:spcAft>
                <a:spcPts val="800"/>
              </a:spcAft>
              <a:buFont typeface="Arial" panose="020B0604020202020204" pitchFamily="34" charset="0"/>
              <a:buChar char="•"/>
            </a:pPr>
            <a:r>
              <a:rPr lang="en-US" sz="1200" kern="100">
                <a:effectLst/>
                <a:latin typeface="+mn-lt"/>
                <a:ea typeface="Aptos" panose="020B0004020202020204" pitchFamily="34" charset="0"/>
                <a:cs typeface="Arial" panose="020B0604020202020204" pitchFamily="34" charset="0"/>
              </a:rPr>
              <a:t>What modifications can you make to work hours and shifts to ensure staffing coverage during surge operations? </a:t>
            </a:r>
            <a:endParaRPr lang="en-US" sz="1200" kern="100" dirty="0">
              <a:effectLst/>
              <a:latin typeface="+mn-lt"/>
              <a:ea typeface="Aptos" panose="020B0004020202020204" pitchFamily="34" charset="0"/>
              <a:cs typeface="Arial" panose="020B0604020202020204" pitchFamily="34" charset="0"/>
            </a:endParaRPr>
          </a:p>
        </p:txBody>
      </p:sp>
      <p:sp>
        <p:nvSpPr>
          <p:cNvPr id="29699" name="Slide Number Placeholder 3">
            <a:extLst>
              <a:ext uri="{FF2B5EF4-FFF2-40B4-BE49-F238E27FC236}">
                <a16:creationId xmlns:a16="http://schemas.microsoft.com/office/drawing/2014/main" id="{B79F6B64-B301-DC49-A7FA-5551C0E7F659}"/>
              </a:ext>
            </a:extLst>
          </p:cNvPr>
          <p:cNvSpPr>
            <a:spLocks noGrp="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57D39787-4E96-3043-9E6A-628D27353D3A}"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58766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46A89CF-C09E-344C-A65A-FAD8353B69C0}"/>
              </a:ext>
            </a:extLst>
          </p:cNvPr>
          <p:cNvSpPr>
            <a:spLocks noGrp="1" noRot="1" noChangeAspect="1" noChangeArrowheads="1" noTextEdit="1"/>
          </p:cNvSpPr>
          <p:nvPr>
            <p:ph type="sldImg"/>
          </p:nvPr>
        </p:nvSpPr>
        <p:spPr>
          <a:xfrm>
            <a:off x="381000" y="685800"/>
            <a:ext cx="6096000" cy="3429000"/>
          </a:xfrm>
          <a:ln/>
        </p:spPr>
      </p:sp>
      <p:sp>
        <p:nvSpPr>
          <p:cNvPr id="31746" name="Notes Placeholder 2">
            <a:extLst>
              <a:ext uri="{FF2B5EF4-FFF2-40B4-BE49-F238E27FC236}">
                <a16:creationId xmlns:a16="http://schemas.microsoft.com/office/drawing/2014/main" id="{BEED0857-D585-D741-BD23-5E306BD0962F}"/>
              </a:ext>
            </a:extLst>
          </p:cNvPr>
          <p:cNvSpPr>
            <a:spLocks noGrp="1" noChangeArrowheads="1"/>
          </p:cNvSpPr>
          <p:nvPr>
            <p:ph type="body" idx="1"/>
          </p:nvPr>
        </p:nvSpPr>
        <p:spPr>
          <a:noFill/>
        </p:spPr>
        <p:txBody>
          <a:bodyPr/>
          <a:lstStyle/>
          <a:p>
            <a:r>
              <a:rPr lang="en-US" altLang="en-US">
                <a:latin typeface="Arial"/>
                <a:cs typeface="Arial"/>
              </a:rPr>
              <a:t>Additional prompts:</a:t>
            </a:r>
          </a:p>
          <a:p>
            <a:endParaRPr lang="en-US" altLang="en-US">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00">
                <a:solidFill>
                  <a:srgbClr val="000000"/>
                </a:solidFill>
                <a:effectLst/>
                <a:latin typeface="Franklin Gothic Book" panose="020B0503020102020204" pitchFamily="34" charset="0"/>
                <a:ea typeface="Aptos" panose="020B0004020202020204" pitchFamily="34" charset="0"/>
                <a:cs typeface="Arial" panose="020B0604020202020204" pitchFamily="34" charset="0"/>
              </a:rPr>
              <a:t>How will you ensure proper documentation and chain of custody for all samples?</a:t>
            </a:r>
            <a:endParaRPr lang="en-US" sz="1200" kern="100" dirty="0">
              <a:solidFill>
                <a:srgbClr val="000000"/>
              </a:solidFill>
              <a:effectLst/>
              <a:latin typeface="Franklin Gothic Book" panose="020B0503020102020204" pitchFamily="34" charset="0"/>
              <a:ea typeface="Aptos" panose="020B0004020202020204" pitchFamily="34" charset="0"/>
              <a:cs typeface="Arial" panose="020B0604020202020204" pitchFamily="34" charset="0"/>
            </a:endParaRPr>
          </a:p>
          <a:p>
            <a:endParaRPr lang="en-US" altLang="en-US"/>
          </a:p>
        </p:txBody>
      </p:sp>
      <p:sp>
        <p:nvSpPr>
          <p:cNvPr id="31747" name="Slide Number Placeholder 3">
            <a:extLst>
              <a:ext uri="{FF2B5EF4-FFF2-40B4-BE49-F238E27FC236}">
                <a16:creationId xmlns:a16="http://schemas.microsoft.com/office/drawing/2014/main" id="{00ED3DE9-0AD4-1C49-A103-9A7F77EAE813}"/>
              </a:ext>
            </a:extLst>
          </p:cNvPr>
          <p:cNvSpPr>
            <a:spLocks noGrp="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0459C98B-2688-9342-8A34-5A63AEBC9BA2}" type="slidenum">
              <a:rPr lang="en-US" altLang="en-US" smtClean="0">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4058147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8D18-B645-9470-2E1B-81003980919A}"/>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6981781E-465F-3E3F-D032-AC8BD88C8EDA}"/>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0F08AB6-6E88-A848-8957-45FAA2699682}" type="slidenum">
              <a:rPr lang="en-US" altLang="en-US" smtClean="0">
                <a:latin typeface="Arial" panose="020B0604020202020204" pitchFamily="34" charset="0"/>
              </a:rPr>
              <a:pPr fontAlgn="base">
                <a:spcBef>
                  <a:spcPct val="0"/>
                </a:spcBef>
                <a:spcAft>
                  <a:spcPct val="0"/>
                </a:spcAft>
              </a:pPr>
              <a:t>16</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C23E7E22-4F8C-3F52-CBEF-1931DB56C445}"/>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95F5338B-4233-E3B3-3E61-D00445171EA5}"/>
              </a:ext>
            </a:extLst>
          </p:cNvPr>
          <p:cNvSpPr>
            <a:spLocks noGrp="1" noChangeArrowheads="1"/>
          </p:cNvSpPr>
          <p:nvPr>
            <p:ph type="body" idx="1"/>
          </p:nvPr>
        </p:nvSpPr>
        <p:spPr>
          <a:noFill/>
        </p:spPr>
        <p:txBody>
          <a:bodyPr/>
          <a:lstStyle/>
          <a:p>
            <a:pPr marL="0" indent="0" eaLnBrk="1" hangingPunct="1">
              <a:lnSpc>
                <a:spcPct val="90000"/>
              </a:lnSpc>
              <a:buNone/>
            </a:pPr>
            <a:r>
              <a:rPr lang="en-US" altLang="en-US" sz="1200"/>
              <a:t>Over the next few months, testing sample volume continues to increase to an average of </a:t>
            </a:r>
            <a:r>
              <a:rPr lang="en-US" altLang="en-US" sz="1200" b="1" dirty="0"/>
              <a:t>[N2]</a:t>
            </a:r>
            <a:r>
              <a:rPr lang="en-US" altLang="en-US" sz="1200" dirty="0"/>
              <a:t> </a:t>
            </a:r>
            <a:r>
              <a:rPr lang="en-US" altLang="en-US" sz="1200"/>
              <a:t>samples/day, placing a strain on your equipment and workforce.  The CDC declares a Public Health Emergency.</a:t>
            </a:r>
          </a:p>
          <a:p>
            <a:pPr marL="0" indent="0" eaLnBrk="1" hangingPunct="1">
              <a:lnSpc>
                <a:spcPct val="90000"/>
              </a:lnSpc>
              <a:buNone/>
            </a:pPr>
            <a:endParaRPr lang="en-US" altLang="en-US" sz="1200"/>
          </a:p>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1200"/>
              <a:t>Employee absenteeism due to illness or caregiving responsibilities affects availability of your laboratory staff. </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en-US" sz="1200"/>
          </a:p>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1200" dirty="0"/>
              <a:t>Political interference by elected officials mounts extra pressure on your laboratory and the laboratory system as a whole. </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en-US" sz="1200" dirty="0"/>
          </a:p>
        </p:txBody>
      </p:sp>
    </p:spTree>
    <p:extLst>
      <p:ext uri="{BB962C8B-B14F-4D97-AF65-F5344CB8AC3E}">
        <p14:creationId xmlns:p14="http://schemas.microsoft.com/office/powerpoint/2010/main" val="369171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5D34A-40C1-5F29-C468-32D3210BB62D}"/>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2380975A-6F79-216F-B0DB-D1BE61DAF229}"/>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0F08AB6-6E88-A848-8957-45FAA2699682}" type="slidenum">
              <a:rPr lang="en-US" altLang="en-US" smtClean="0">
                <a:latin typeface="Arial" panose="020B0604020202020204" pitchFamily="34" charset="0"/>
              </a:rPr>
              <a:pPr fontAlgn="base">
                <a:spcBef>
                  <a:spcPct val="0"/>
                </a:spcBef>
                <a:spcAft>
                  <a:spcPct val="0"/>
                </a:spcAft>
              </a:pPr>
              <a:t>17</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B89EBFAB-B996-146B-0928-FB422701D2D8}"/>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B61079BF-6A80-7B59-07A6-5C196A7B334B}"/>
              </a:ext>
            </a:extLst>
          </p:cNvPr>
          <p:cNvSpPr>
            <a:spLocks noGrp="1" noChangeArrowheads="1"/>
          </p:cNvSpPr>
          <p:nvPr>
            <p:ph type="body" idx="1"/>
          </p:nvPr>
        </p:nvSpPr>
        <p:spPr>
          <a:noFill/>
        </p:spPr>
        <p:txBody>
          <a:bodyPr/>
          <a:lstStyle/>
          <a:p>
            <a:pPr marL="0" indent="0" eaLnBrk="1" hangingPunct="1">
              <a:lnSpc>
                <a:spcPct val="90000"/>
              </a:lnSpc>
              <a:buNone/>
            </a:pPr>
            <a:r>
              <a:rPr lang="en-US" altLang="en-US" sz="1200"/>
              <a:t>While containment measures including isolation of confirmed cases, quarantine, and social distancing, are in place, the outbreak morphs into a pandemic. </a:t>
            </a:r>
          </a:p>
          <a:p>
            <a:pPr marL="0" indent="0" eaLnBrk="1" hangingPunct="1">
              <a:lnSpc>
                <a:spcPct val="90000"/>
              </a:lnSpc>
              <a:buNone/>
            </a:pPr>
            <a:endParaRPr lang="en-US" altLang="en-US" sz="1200"/>
          </a:p>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1200"/>
              <a:t>Hospitals face overwhelming demand for critical care and ventilators, especially among populations with underlying health conditions or compromised immune systems. </a:t>
            </a:r>
          </a:p>
          <a:p>
            <a:pPr marL="0" indent="0" eaLnBrk="1" hangingPunct="1">
              <a:lnSpc>
                <a:spcPct val="95000"/>
              </a:lnSpc>
              <a:buNone/>
            </a:pPr>
            <a:endParaRPr lang="en-US" altLang="en-US" sz="1200"/>
          </a:p>
        </p:txBody>
      </p:sp>
    </p:spTree>
    <p:extLst>
      <p:ext uri="{BB962C8B-B14F-4D97-AF65-F5344CB8AC3E}">
        <p14:creationId xmlns:p14="http://schemas.microsoft.com/office/powerpoint/2010/main" val="1586816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Slide Number Placeholder 4"/>
          <p:cNvSpPr>
            <a:spLocks noGrp="1"/>
          </p:cNvSpPr>
          <p:nvPr>
            <p:ph type="sldNum" sz="quarter" idx="5"/>
          </p:nvPr>
        </p:nvSpPr>
        <p:spPr/>
        <p:txBody>
          <a:bodyPr/>
          <a:lstStyle/>
          <a:p>
            <a:pPr>
              <a:defRPr/>
            </a:pPr>
            <a:fld id="{BFBA150B-F82C-214A-8F15-8FF14523556F}" type="slidenum">
              <a:rPr lang="en-US" altLang="en-US"/>
              <a:pPr>
                <a:defRPr/>
              </a:pPr>
              <a:t>18</a:t>
            </a:fld>
            <a:endParaRPr lang="en-US" altLang="en-US"/>
          </a:p>
        </p:txBody>
      </p:sp>
      <p:sp>
        <p:nvSpPr>
          <p:cNvPr id="3" name="Notes Placeholder 2">
            <a:extLst>
              <a:ext uri="{FF2B5EF4-FFF2-40B4-BE49-F238E27FC236}">
                <a16:creationId xmlns:a16="http://schemas.microsoft.com/office/drawing/2014/main" id="{F17633EE-B5B4-741B-DEC7-2E0ED4A12C17}"/>
              </a:ext>
            </a:extLst>
          </p:cNvPr>
          <p:cNvSpPr>
            <a:spLocks noGrp="1"/>
          </p:cNvSpPr>
          <p:nvPr>
            <p:ph type="body" idx="1"/>
          </p:nvPr>
        </p:nvSpPr>
        <p:spPr/>
        <p:txBody>
          <a:bodyPr/>
          <a:lstStyle/>
          <a:p>
            <a:pPr marL="0" marR="0">
              <a:buNone/>
            </a:pPr>
            <a:r>
              <a:rPr lang="en-US" sz="1800" kern="100" dirty="0">
                <a:effectLst/>
                <a:latin typeface="Franklin Gothic Book" panose="020B0503020102020204" pitchFamily="34" charset="0"/>
                <a:ea typeface="DengXian" panose="02010600030101010101" pitchFamily="2" charset="-122"/>
                <a:cs typeface="Arial" panose="020B0604020202020204" pitchFamily="34" charset="0"/>
              </a:rPr>
              <a:t>Additional prompts:</a:t>
            </a: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a:p>
            <a:pPr marL="0" marR="0">
              <a:buNone/>
            </a:pP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a:p>
            <a:pPr marL="285750" marR="0" indent="-285750">
              <a:buFont typeface="Arial" panose="020B0604020202020204" pitchFamily="34" charset="0"/>
              <a:buChar char="•"/>
            </a:pPr>
            <a:r>
              <a:rPr lang="en-US" sz="1800">
                <a:effectLst/>
                <a:latin typeface="Franklin Gothic Book" panose="020B0503020102020204" pitchFamily="34" charset="0"/>
                <a:ea typeface="DengXian" panose="02010600030101010101" pitchFamily="2" charset="-122"/>
                <a:cs typeface="Arial" panose="020B0604020202020204" pitchFamily="34" charset="0"/>
              </a:rPr>
              <a:t>Are </a:t>
            </a:r>
            <a:r>
              <a:rPr lang="en-US" sz="1800" dirty="0">
                <a:effectLst/>
                <a:latin typeface="Franklin Gothic Book" panose="020B0503020102020204" pitchFamily="34" charset="0"/>
                <a:ea typeface="DengXian" panose="02010600030101010101" pitchFamily="2" charset="-122"/>
                <a:cs typeface="Arial" panose="020B0604020202020204" pitchFamily="34" charset="0"/>
              </a:rPr>
              <a:t>there any additional measures you would take to increase </a:t>
            </a:r>
            <a:r>
              <a:rPr lang="en-US" sz="1800">
                <a:effectLst/>
                <a:latin typeface="Franklin Gothic Book" panose="020B0503020102020204" pitchFamily="34" charset="0"/>
                <a:ea typeface="DengXian" panose="02010600030101010101" pitchFamily="2" charset="-122"/>
                <a:cs typeface="Arial" panose="020B0604020202020204" pitchFamily="34" charset="0"/>
              </a:rPr>
              <a:t>testing capacity that </a:t>
            </a:r>
            <a:r>
              <a:rPr lang="en-US" sz="1800" dirty="0">
                <a:effectLst/>
                <a:latin typeface="Franklin Gothic Book" panose="020B0503020102020204" pitchFamily="34" charset="0"/>
                <a:ea typeface="DengXian" panose="02010600030101010101" pitchFamily="2" charset="-122"/>
                <a:cs typeface="Arial" panose="020B0604020202020204" pitchFamily="34" charset="0"/>
              </a:rPr>
              <a:t>have not already been discussed?</a:t>
            </a:r>
          </a:p>
          <a:p>
            <a:pPr marL="285750" marR="0" indent="-285750">
              <a:buFont typeface="Arial" panose="020B0604020202020204" pitchFamily="34" charset="0"/>
              <a:buChar char="•"/>
            </a:pPr>
            <a:r>
              <a:rPr lang="en-US" sz="1200" kern="100">
                <a:ea typeface="Aptos" panose="020B0004020202020204" pitchFamily="34" charset="0"/>
                <a:cs typeface="Arial" panose="020B0604020202020204" pitchFamily="34" charset="0"/>
              </a:rPr>
              <a:t>What quality assurance measures are in place to prevent errors in high-volume testing?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76298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Slide Number Placeholder 4"/>
          <p:cNvSpPr>
            <a:spLocks noGrp="1"/>
          </p:cNvSpPr>
          <p:nvPr>
            <p:ph type="sldNum" sz="quarter" idx="5"/>
          </p:nvPr>
        </p:nvSpPr>
        <p:spPr/>
        <p:txBody>
          <a:bodyPr/>
          <a:lstStyle/>
          <a:p>
            <a:pPr>
              <a:defRPr/>
            </a:pPr>
            <a:fld id="{BFBA150B-F82C-214A-8F15-8FF14523556F}" type="slidenum">
              <a:rPr lang="en-US" altLang="en-US"/>
              <a:pPr>
                <a:defRPr/>
              </a:pPr>
              <a:t>19</a:t>
            </a:fld>
            <a:endParaRPr lang="en-US" altLang="en-US"/>
          </a:p>
        </p:txBody>
      </p:sp>
      <p:sp>
        <p:nvSpPr>
          <p:cNvPr id="3" name="Notes Placeholder 2">
            <a:extLst>
              <a:ext uri="{FF2B5EF4-FFF2-40B4-BE49-F238E27FC236}">
                <a16:creationId xmlns:a16="http://schemas.microsoft.com/office/drawing/2014/main" id="{2CB75FF4-916E-E85B-8E01-1EFCC7A169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917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BA150B-F82C-214A-8F15-8FF14523556F}" type="slidenum">
              <a:rPr lang="en-US" altLang="en-US" smtClean="0"/>
              <a:pPr>
                <a:defRPr/>
              </a:pPr>
              <a:t>3</a:t>
            </a:fld>
            <a:endParaRPr lang="en-US" altLang="en-US"/>
          </a:p>
        </p:txBody>
      </p:sp>
    </p:spTree>
    <p:extLst>
      <p:ext uri="{BB962C8B-B14F-4D97-AF65-F5344CB8AC3E}">
        <p14:creationId xmlns:p14="http://schemas.microsoft.com/office/powerpoint/2010/main" val="343952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Slide Number Placeholder 4"/>
          <p:cNvSpPr>
            <a:spLocks noGrp="1"/>
          </p:cNvSpPr>
          <p:nvPr>
            <p:ph type="sldNum" sz="quarter" idx="5"/>
          </p:nvPr>
        </p:nvSpPr>
        <p:spPr/>
        <p:txBody>
          <a:bodyPr/>
          <a:lstStyle/>
          <a:p>
            <a:pPr>
              <a:defRPr/>
            </a:pPr>
            <a:fld id="{BFBA150B-F82C-214A-8F15-8FF14523556F}" type="slidenum">
              <a:rPr lang="en-US" altLang="en-US"/>
              <a:pPr>
                <a:defRPr/>
              </a:pPr>
              <a:t>4</a:t>
            </a:fld>
            <a:endParaRPr lang="en-US" altLang="en-US"/>
          </a:p>
        </p:txBody>
      </p:sp>
    </p:spTree>
    <p:extLst>
      <p:ext uri="{BB962C8B-B14F-4D97-AF65-F5344CB8AC3E}">
        <p14:creationId xmlns:p14="http://schemas.microsoft.com/office/powerpoint/2010/main" val="197005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EE73-AEF3-2739-B409-191AA84EF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D6773-BFA3-659D-4299-C8769D5CC0EE}"/>
              </a:ext>
            </a:extLst>
          </p:cNvPr>
          <p:cNvSpPr>
            <a:spLocks noGrp="1" noRot="1" noChangeAspect="1"/>
          </p:cNvSpPr>
          <p:nvPr>
            <p:ph type="sldImg"/>
          </p:nvPr>
        </p:nvSpPr>
        <p:spPr>
          <a:xfrm>
            <a:off x="381000" y="685800"/>
            <a:ext cx="6096000" cy="3429000"/>
          </a:xfrm>
        </p:spPr>
      </p:sp>
      <p:sp>
        <p:nvSpPr>
          <p:cNvPr id="4" name="Slide Number Placeholder 3">
            <a:extLst>
              <a:ext uri="{FF2B5EF4-FFF2-40B4-BE49-F238E27FC236}">
                <a16:creationId xmlns:a16="http://schemas.microsoft.com/office/drawing/2014/main" id="{380EBC59-7D57-7633-3D85-14B000AE6A22}"/>
              </a:ext>
            </a:extLst>
          </p:cNvPr>
          <p:cNvSpPr>
            <a:spLocks noGrp="1"/>
          </p:cNvSpPr>
          <p:nvPr>
            <p:ph type="sldNum" sz="quarter" idx="5"/>
          </p:nvPr>
        </p:nvSpPr>
        <p:spPr/>
        <p:txBody>
          <a:bodyPr/>
          <a:lstStyle/>
          <a:p>
            <a:pPr>
              <a:defRPr/>
            </a:pPr>
            <a:fld id="{BFBA150B-F82C-214A-8F15-8FF14523556F}" type="slidenum">
              <a:rPr lang="en-US" altLang="en-US" smtClean="0"/>
              <a:pPr>
                <a:defRPr/>
              </a:pPr>
              <a:t>5</a:t>
            </a:fld>
            <a:endParaRPr lang="en-US" altLang="en-US"/>
          </a:p>
        </p:txBody>
      </p:sp>
      <p:sp>
        <p:nvSpPr>
          <p:cNvPr id="3" name="Notes Placeholder 2">
            <a:extLst>
              <a:ext uri="{FF2B5EF4-FFF2-40B4-BE49-F238E27FC236}">
                <a16:creationId xmlns:a16="http://schemas.microsoft.com/office/drawing/2014/main" id="{3C1F2342-B360-5E1C-C71F-BFB26B26EEE6}"/>
              </a:ext>
            </a:extLst>
          </p:cNvPr>
          <p:cNvSpPr>
            <a:spLocks noGrp="1"/>
          </p:cNvSpPr>
          <p:nvPr>
            <p:ph type="body" idx="1"/>
          </p:nvPr>
        </p:nvSpPr>
        <p:spPr/>
        <p:txBody>
          <a:bodyPr/>
          <a:lstStyle/>
          <a:p>
            <a:pPr marL="0" marR="0" indent="0">
              <a:lnSpc>
                <a:spcPct val="115000"/>
              </a:lnSpc>
              <a:spcAft>
                <a:spcPts val="800"/>
              </a:spcAft>
              <a:buNone/>
            </a:pPr>
            <a:r>
              <a:rPr lang="en-US" sz="1200" kern="100">
                <a:effectLst/>
                <a:latin typeface="+mn-lt"/>
                <a:ea typeface="Aptos" panose="020B0004020202020204" pitchFamily="34" charset="0"/>
                <a:cs typeface="Calibri"/>
              </a:rPr>
              <a:t>It is currently February. A 45-year-old woman in </a:t>
            </a:r>
            <a:r>
              <a:rPr lang="en-US" sz="1200" b="1" kern="100">
                <a:effectLst/>
                <a:latin typeface="+mn-lt"/>
                <a:ea typeface="Aptos" panose="020B0004020202020204" pitchFamily="34" charset="0"/>
                <a:cs typeface="Calibri"/>
              </a:rPr>
              <a:t>[regional city 1]</a:t>
            </a:r>
            <a:r>
              <a:rPr lang="en-US" sz="1200" b="0" kern="100">
                <a:effectLst/>
                <a:latin typeface="+mn-lt"/>
                <a:ea typeface="Aptos" panose="020B0004020202020204" pitchFamily="34" charset="0"/>
                <a:cs typeface="Calibri"/>
              </a:rPr>
              <a:t> </a:t>
            </a:r>
            <a:r>
              <a:rPr lang="en-US" sz="1200" kern="100">
                <a:effectLst/>
                <a:latin typeface="+mn-lt"/>
                <a:ea typeface="Aptos" panose="020B0004020202020204" pitchFamily="34" charset="0"/>
                <a:cs typeface="Calibri"/>
              </a:rPr>
              <a:t>has been hospitalized with confirmed Middle East Respiratory Syndrome Coronavirus (MERS-</a:t>
            </a:r>
            <a:r>
              <a:rPr lang="en-US" sz="1200" kern="100" err="1">
                <a:effectLst/>
                <a:latin typeface="+mn-lt"/>
                <a:ea typeface="Aptos" panose="020B0004020202020204" pitchFamily="34" charset="0"/>
                <a:cs typeface="Calibri"/>
              </a:rPr>
              <a:t>CoV</a:t>
            </a:r>
            <a:r>
              <a:rPr lang="en-US" sz="1200" kern="100">
                <a:effectLst/>
                <a:latin typeface="+mn-lt"/>
                <a:ea typeface="Aptos" panose="020B0004020202020204" pitchFamily="34" charset="0"/>
                <a:cs typeface="Calibri"/>
              </a:rPr>
              <a:t>). </a:t>
            </a:r>
          </a:p>
          <a:p>
            <a:pPr marL="0" marR="0" indent="0">
              <a:lnSpc>
                <a:spcPct val="115000"/>
              </a:lnSpc>
              <a:spcAft>
                <a:spcPts val="800"/>
              </a:spcAft>
              <a:buNone/>
            </a:pPr>
            <a:endParaRPr lang="en-US" sz="1200" kern="100">
              <a:effectLst/>
              <a:latin typeface="+mn-lt"/>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mn-lt"/>
                <a:ea typeface="Aptos" panose="020B0004020202020204" pitchFamily="34" charset="0"/>
                <a:cs typeface="Arial" panose="020B0604020202020204" pitchFamily="34" charset="0"/>
              </a:rPr>
              <a:t>The patient was admitted to the hospital with a cough, fever, and pneumonia, and has a history of COPD. She returned from visiting Dubai with her husband five days before her hospitalization.  The patient is placed in isolation and contract tracing begins to identify individuals who may have come into contact with the patient both during her travels and since her return to the US. </a:t>
            </a:r>
          </a:p>
          <a:p>
            <a:pPr marL="0" marR="0" indent="0">
              <a:lnSpc>
                <a:spcPct val="115000"/>
              </a:lnSpc>
              <a:spcAft>
                <a:spcPts val="800"/>
              </a:spcAft>
              <a:buNone/>
            </a:pPr>
            <a:endParaRPr lang="en-US" sz="1200" kern="100">
              <a:effectLst/>
              <a:latin typeface="+mn-lt"/>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mn-lt"/>
                <a:ea typeface="Aptos" panose="020B0004020202020204" pitchFamily="34" charset="0"/>
                <a:cs typeface="Calibri"/>
              </a:rPr>
              <a:t>Her husband has a slight cough; he is also tested and monitored closely.</a:t>
            </a:r>
          </a:p>
          <a:p>
            <a:endParaRPr lang="en-US"/>
          </a:p>
        </p:txBody>
      </p:sp>
    </p:spTree>
    <p:extLst>
      <p:ext uri="{BB962C8B-B14F-4D97-AF65-F5344CB8AC3E}">
        <p14:creationId xmlns:p14="http://schemas.microsoft.com/office/powerpoint/2010/main" val="171636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C0B62AE-A0CE-FC42-A37A-8B86A59EABD8}"/>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848BE7A-6B6A-AF43-906B-C1DA93485CB8}" type="slidenum">
              <a:rPr lang="en-US" altLang="en-US" smtClean="0">
                <a:latin typeface="Arial" panose="020B0604020202020204" pitchFamily="34" charset="0"/>
              </a:rPr>
              <a:pPr fontAlgn="base">
                <a:spcBef>
                  <a:spcPct val="0"/>
                </a:spcBef>
                <a:spcAft>
                  <a:spcPct val="0"/>
                </a:spcAft>
              </a:pPr>
              <a:t>6</a:t>
            </a:fld>
            <a:endParaRPr lang="en-US" altLang="en-US">
              <a:latin typeface="Arial" panose="020B0604020202020204" pitchFamily="34" charset="0"/>
            </a:endParaRPr>
          </a:p>
        </p:txBody>
      </p:sp>
      <p:sp>
        <p:nvSpPr>
          <p:cNvPr id="15362" name="Rectangle 2">
            <a:extLst>
              <a:ext uri="{FF2B5EF4-FFF2-40B4-BE49-F238E27FC236}">
                <a16:creationId xmlns:a16="http://schemas.microsoft.com/office/drawing/2014/main" id="{3F4C14A2-BB6C-FF4A-9078-3624E763ED90}"/>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6151A890-C985-B54D-B26E-4FCCB1C7A573}"/>
              </a:ext>
            </a:extLst>
          </p:cNvPr>
          <p:cNvSpPr>
            <a:spLocks noGrp="1" noChangeArrowheads="1"/>
          </p:cNvSpPr>
          <p:nvPr>
            <p:ph type="body" idx="1"/>
          </p:nvPr>
        </p:nvSpPr>
        <p:spPr>
          <a:noFill/>
        </p:spPr>
        <p:txBody>
          <a:bodyPr/>
          <a:lstStyle/>
          <a:p>
            <a:pPr eaLnBrk="1" hangingPunct="1">
              <a:defRPr/>
            </a:pPr>
            <a:r>
              <a:rPr lang="en-US" altLang="en-US">
                <a:latin typeface="Aptos" panose="020B0004020202020204" pitchFamily="34" charset="0"/>
                <a:cs typeface="Arial"/>
              </a:rPr>
              <a:t>With a case of MERS in [</a:t>
            </a:r>
            <a:r>
              <a:rPr lang="en-US" altLang="en-US" b="1">
                <a:latin typeface="Aptos" panose="020B0004020202020204" pitchFamily="34" charset="0"/>
                <a:cs typeface="Arial"/>
              </a:rPr>
              <a:t>regional city 1]</a:t>
            </a:r>
            <a:r>
              <a:rPr lang="en-US" altLang="en-US" b="0">
                <a:latin typeface="Aptos" panose="020B0004020202020204" pitchFamily="34" charset="0"/>
                <a:cs typeface="Arial"/>
              </a:rPr>
              <a:t>, but no cases yet in your state…What actions would you take based on this information? What decisions need to be made? Does your lab have the MERS assay readily available?</a:t>
            </a:r>
            <a:endParaRPr lang="en-US" altLang="en-US">
              <a:latin typeface="Aptos" panose="020B0004020202020204" pitchFamily="34" charset="0"/>
              <a:cs typeface="Arial"/>
            </a:endParaRPr>
          </a:p>
          <a:p>
            <a:pPr eaLnBrk="1" hangingPunct="1">
              <a:defRPr/>
            </a:pPr>
            <a:endParaRPr lang="en-US" altLang="en-US">
              <a:latin typeface="Aptos" panose="020B0004020202020204" pitchFamily="34" charset="0"/>
              <a:cs typeface="Arial"/>
            </a:endParaRPr>
          </a:p>
          <a:p>
            <a:pPr eaLnBrk="1" hangingPunct="1">
              <a:defRPr/>
            </a:pPr>
            <a:endParaRPr lang="en-US" altLang="en-US" dirty="0">
              <a:latin typeface="Aptos" panose="020B0004020202020204" pitchFamily="34" charset="0"/>
              <a:cs typeface="Arial"/>
            </a:endParaRPr>
          </a:p>
          <a:p>
            <a:pPr eaLnBrk="1" hangingPunct="1">
              <a:defRPr/>
            </a:pPr>
            <a:r>
              <a:rPr lang="en-US" altLang="en-US">
                <a:latin typeface="Aptos" panose="020B0004020202020204" pitchFamily="34" charset="0"/>
                <a:cs typeface="Arial"/>
              </a:rPr>
              <a:t>Additional prompts:</a:t>
            </a:r>
            <a:endParaRPr lang="en-US" altLang="en-US" dirty="0">
              <a:latin typeface="Aptos" panose="020B0004020202020204" pitchFamily="34" charset="0"/>
              <a:cs typeface="Arial"/>
            </a:endParaRPr>
          </a:p>
          <a:p>
            <a:pPr eaLnBrk="1" hangingPunct="1">
              <a:defRPr/>
            </a:pPr>
            <a:endParaRPr lang="en-US" altLang="en-US" dirty="0">
              <a:latin typeface="Aptos" panose="020B0004020202020204" pitchFamily="34" charset="0"/>
              <a:cs typeface="Arial"/>
            </a:endParaRPr>
          </a:p>
          <a:p>
            <a:pPr marL="171450" indent="-171450" eaLnBrk="1" hangingPunct="1">
              <a:buFont typeface="Arial" panose="020B0604020202020204" pitchFamily="34" charset="0"/>
              <a:buChar char="•"/>
              <a:defRPr/>
            </a:pPr>
            <a:r>
              <a:rPr lang="en-US" altLang="en-US" dirty="0">
                <a:latin typeface="Aptos" panose="020B0004020202020204" pitchFamily="34" charset="0"/>
                <a:cs typeface="Arial"/>
              </a:rPr>
              <a:t>How would your lab find out about the initial case?</a:t>
            </a:r>
          </a:p>
          <a:p>
            <a:pPr marL="171450" indent="-171450" eaLnBrk="1" hangingPunct="1">
              <a:buFont typeface="Arial" panose="020B0604020202020204" pitchFamily="34" charset="0"/>
              <a:buChar char="•"/>
              <a:defRPr/>
            </a:pPr>
            <a:endParaRPr lang="en-US" altLang="en-US" dirty="0">
              <a:latin typeface="Aptos" panose="020B0004020202020204" pitchFamily="34" charset="0"/>
              <a:cs typeface="Arial"/>
            </a:endParaRPr>
          </a:p>
          <a:p>
            <a:pPr marL="171450" indent="-171450" eaLnBrk="1" hangingPunct="1">
              <a:buFont typeface="Arial" panose="020B0604020202020204" pitchFamily="34" charset="0"/>
              <a:buChar char="•"/>
              <a:defRPr/>
            </a:pPr>
            <a:r>
              <a:rPr lang="en-US" altLang="en-US">
                <a:latin typeface="Aptos" panose="020B0004020202020204" pitchFamily="34" charset="0"/>
                <a:cs typeface="Arial"/>
              </a:rPr>
              <a:t>How would you engage with one of the Regional Emerging Special Treatment Pathogen Centers </a:t>
            </a:r>
            <a:r>
              <a:rPr lang="en-US">
                <a:latin typeface="Aptos" panose="020B0004020202020204" pitchFamily="34" charset="0"/>
              </a:rPr>
              <a:t>(RESPTCs)</a:t>
            </a:r>
            <a:r>
              <a:rPr lang="en-US" altLang="en-US">
                <a:latin typeface="Aptos" panose="020B0004020202020204" pitchFamily="34" charset="0"/>
                <a:cs typeface="Arial"/>
              </a:rPr>
              <a:t>?</a:t>
            </a:r>
            <a:endParaRPr lang="en-US" altLang="en-US" dirty="0">
              <a:latin typeface="Aptos" panose="020B0004020202020204" pitchFamily="34" charset="0"/>
              <a:cs typeface="Arial"/>
            </a:endParaRPr>
          </a:p>
          <a:p>
            <a:pPr>
              <a:defRPr/>
            </a:pPr>
            <a:endParaRPr lang="en-US" altLang="en-US" sz="1400">
              <a:latin typeface="Arial"/>
              <a:cs typeface="Arial"/>
            </a:endParaRPr>
          </a:p>
        </p:txBody>
      </p:sp>
    </p:spTree>
    <p:extLst>
      <p:ext uri="{BB962C8B-B14F-4D97-AF65-F5344CB8AC3E}">
        <p14:creationId xmlns:p14="http://schemas.microsoft.com/office/powerpoint/2010/main" val="90194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F364D9ED-9C5A-9541-BD38-891150DC2B25}"/>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0F08AB6-6E88-A848-8957-45FAA2699682}" type="slidenum">
              <a:rPr lang="en-US" altLang="en-US" smtClean="0">
                <a:latin typeface="Arial" panose="020B0604020202020204" pitchFamily="34" charset="0"/>
              </a:rPr>
              <a:pPr fontAlgn="base">
                <a:spcBef>
                  <a:spcPct val="0"/>
                </a:spcBef>
                <a:spcAft>
                  <a:spcPct val="0"/>
                </a:spcAft>
              </a:pPr>
              <a:t>7</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C09CAADA-5E44-BD40-965F-51AB47068E96}"/>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771FA9F1-A97B-894A-9003-260F35C1BD99}"/>
              </a:ext>
            </a:extLst>
          </p:cNvPr>
          <p:cNvSpPr>
            <a:spLocks noGrp="1" noChangeArrowheads="1"/>
          </p:cNvSpPr>
          <p:nvPr>
            <p:ph type="body" idx="1"/>
          </p:nvPr>
        </p:nvSpPr>
        <p:spPr>
          <a:noFill/>
        </p:spPr>
        <p:txBody>
          <a:bodyPr/>
          <a:lstStyle/>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Three days later, you are alerted by the state </a:t>
            </a:r>
            <a:r>
              <a:rPr lang="en-US" sz="1200" kern="100" dirty="0">
                <a:effectLst/>
                <a:latin typeface="Aptos"/>
                <a:ea typeface="Aptos" panose="020B0004020202020204" pitchFamily="34" charset="0"/>
                <a:cs typeface="Arial" panose="020B0604020202020204" pitchFamily="34" charset="0"/>
              </a:rPr>
              <a:t>epidemiologist</a:t>
            </a:r>
            <a:r>
              <a:rPr lang="en-US" sz="1200" kern="100">
                <a:effectLst/>
                <a:latin typeface="Aptos"/>
                <a:ea typeface="Aptos" panose="020B0004020202020204" pitchFamily="34" charset="0"/>
                <a:cs typeface="Arial" panose="020B0604020202020204" pitchFamily="34" charset="0"/>
              </a:rPr>
              <a:t> that a patient has been admitted to the ICU at </a:t>
            </a:r>
            <a:r>
              <a:rPr lang="en-US" sz="1200" b="1" kern="100">
                <a:effectLst/>
                <a:latin typeface="Aptos"/>
                <a:ea typeface="Aptos" panose="020B0004020202020204" pitchFamily="34" charset="0"/>
                <a:cs typeface="Arial" panose="020B0604020202020204" pitchFamily="34" charset="0"/>
              </a:rPr>
              <a:t>[local hospital]</a:t>
            </a:r>
            <a:r>
              <a:rPr lang="en-US" sz="1200" b="0" kern="100">
                <a:effectLst/>
                <a:latin typeface="Aptos"/>
                <a:ea typeface="Aptos" panose="020B0004020202020204" pitchFamily="34" charset="0"/>
                <a:cs typeface="Arial" panose="020B0604020202020204" pitchFamily="34" charset="0"/>
              </a:rPr>
              <a:t> in </a:t>
            </a:r>
            <a:r>
              <a:rPr lang="en-US" sz="1200" b="1" kern="100">
                <a:effectLst/>
                <a:latin typeface="Aptos"/>
                <a:ea typeface="Aptos" panose="020B0004020202020204" pitchFamily="34" charset="0"/>
                <a:cs typeface="Arial" panose="020B0604020202020204" pitchFamily="34" charset="0"/>
              </a:rPr>
              <a:t>[local city] </a:t>
            </a:r>
            <a:r>
              <a:rPr lang="en-US" sz="1200" kern="100">
                <a:effectLst/>
                <a:latin typeface="Aptos"/>
                <a:ea typeface="Aptos" panose="020B0004020202020204" pitchFamily="34" charset="0"/>
                <a:cs typeface="Arial" panose="020B0604020202020204" pitchFamily="34" charset="0"/>
              </a:rPr>
              <a:t>with an unspecified respiratory illness. The 27-year-old male recently returned from India via a </a:t>
            </a:r>
            <a:r>
              <a:rPr lang="en-US" sz="1200" b="0" kern="100">
                <a:effectLst/>
                <a:latin typeface="Aptos"/>
                <a:ea typeface="Aptos" panose="020B0004020202020204" pitchFamily="34" charset="0"/>
                <a:cs typeface="Arial" panose="020B0604020202020204" pitchFamily="34" charset="0"/>
              </a:rPr>
              <a:t>connection from </a:t>
            </a:r>
            <a:r>
              <a:rPr lang="en-US" sz="1200" b="0" kern="100">
                <a:effectLst/>
                <a:highlight>
                  <a:srgbClr val="FFFF00"/>
                </a:highlight>
                <a:latin typeface="Aptos"/>
                <a:ea typeface="Aptos" panose="020B0004020202020204" pitchFamily="34" charset="0"/>
                <a:cs typeface="Arial" panose="020B0604020202020204" pitchFamily="34" charset="0"/>
              </a:rPr>
              <a:t>Dubai to </a:t>
            </a:r>
            <a:r>
              <a:rPr lang="en-US" sz="1200" b="1" kern="100">
                <a:effectLst/>
                <a:highlight>
                  <a:srgbClr val="FFFF00"/>
                </a:highlight>
                <a:latin typeface="Aptos"/>
                <a:ea typeface="Aptos" panose="020B0004020202020204" pitchFamily="34" charset="0"/>
                <a:cs typeface="Arial" panose="020B0604020202020204" pitchFamily="34" charset="0"/>
              </a:rPr>
              <a:t>[regional city 1]</a:t>
            </a:r>
            <a:r>
              <a:rPr lang="en-US" sz="1200" b="1" kern="100">
                <a:effectLst/>
                <a:latin typeface="Aptos"/>
                <a:ea typeface="Aptos" panose="020B0004020202020204" pitchFamily="34" charset="0"/>
                <a:cs typeface="Arial" panose="020B0604020202020204" pitchFamily="34" charset="0"/>
              </a:rPr>
              <a:t>. </a:t>
            </a:r>
            <a:r>
              <a:rPr lang="en-US" sz="1200" b="0" kern="100">
                <a:effectLst/>
                <a:latin typeface="Aptos"/>
                <a:ea typeface="Aptos" panose="020B0004020202020204" pitchFamily="34" charset="0"/>
                <a:cs typeface="Arial" panose="020B0604020202020204" pitchFamily="34" charset="0"/>
              </a:rPr>
              <a:t>Flight records show that he was on the same flight from Dubai to </a:t>
            </a:r>
            <a:r>
              <a:rPr lang="en-US" sz="1200" b="1" kern="100">
                <a:effectLst/>
                <a:latin typeface="Aptos"/>
                <a:ea typeface="Aptos" panose="020B0004020202020204" pitchFamily="34" charset="0"/>
                <a:cs typeface="Arial" panose="020B0604020202020204" pitchFamily="34" charset="0"/>
              </a:rPr>
              <a:t>[regional city 1]</a:t>
            </a:r>
            <a:r>
              <a:rPr lang="en-US" sz="1200" b="0" kern="100">
                <a:effectLst/>
                <a:latin typeface="Aptos"/>
                <a:ea typeface="Aptos" panose="020B0004020202020204" pitchFamily="34" charset="0"/>
                <a:cs typeface="Arial" panose="020B0604020202020204" pitchFamily="34" charset="0"/>
              </a:rPr>
              <a:t> as the initial MERS case. </a:t>
            </a:r>
            <a:endParaRPr lang="en-US" sz="1200" b="1" kern="100">
              <a:effectLst/>
              <a:latin typeface="Aptos"/>
              <a:ea typeface="Aptos" panose="020B0004020202020204" pitchFamily="34" charset="0"/>
              <a:cs typeface="Arial" panose="020B0604020202020204" pitchFamily="34" charset="0"/>
            </a:endParaRPr>
          </a:p>
          <a:p>
            <a:pPr marL="0" marR="0" indent="0">
              <a:lnSpc>
                <a:spcPct val="115000"/>
              </a:lnSpc>
              <a:spcAft>
                <a:spcPts val="800"/>
              </a:spcAft>
              <a:buNone/>
            </a:pPr>
            <a:endParaRPr lang="en-US" sz="1200" b="1"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He presented at the hospital with a fever, cough, and shortness of breath. The hospital suspects MERS-</a:t>
            </a:r>
            <a:r>
              <a:rPr lang="en-US" sz="1200" kern="100" err="1">
                <a:effectLst/>
                <a:latin typeface="Aptos"/>
                <a:ea typeface="Aptos" panose="020B0004020202020204" pitchFamily="34" charset="0"/>
                <a:cs typeface="Arial" panose="020B0604020202020204" pitchFamily="34" charset="0"/>
              </a:rPr>
              <a:t>CoV</a:t>
            </a:r>
            <a:r>
              <a:rPr lang="en-US" sz="1200" kern="100">
                <a:effectLst/>
                <a:latin typeface="Aptos"/>
                <a:ea typeface="Aptos" panose="020B0004020202020204" pitchFamily="34" charset="0"/>
                <a:cs typeface="Arial" panose="020B0604020202020204" pitchFamily="34" charset="0"/>
              </a:rPr>
              <a:t>. </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In </a:t>
            </a:r>
            <a:r>
              <a:rPr lang="en-US" sz="1200" b="1" kern="100">
                <a:effectLst/>
                <a:latin typeface="Aptos"/>
                <a:ea typeface="Aptos" panose="020B0004020202020204" pitchFamily="34" charset="0"/>
                <a:cs typeface="Arial" panose="020B0604020202020204" pitchFamily="34" charset="0"/>
              </a:rPr>
              <a:t>[regional city 1]</a:t>
            </a:r>
            <a:r>
              <a:rPr lang="en-US" sz="1200" kern="100">
                <a:effectLst/>
                <a:latin typeface="Aptos"/>
                <a:ea typeface="Aptos" panose="020B0004020202020204" pitchFamily="34" charset="0"/>
                <a:cs typeface="Arial" panose="020B0604020202020204" pitchFamily="34" charset="0"/>
              </a:rPr>
              <a:t>, the husband of the MERS patient and two hospital workers that treated her have also tested positive for MERS. </a:t>
            </a:r>
          </a:p>
          <a:p>
            <a:pPr marL="0" indent="0" eaLnBrk="1" hangingPunct="1">
              <a:lnSpc>
                <a:spcPct val="90000"/>
              </a:lnSpc>
              <a:buNone/>
            </a:pPr>
            <a:endParaRPr lang="en-US" altLang="en-US" sz="1600"/>
          </a:p>
          <a:p>
            <a:pPr eaLnBrk="1" hangingPunct="1"/>
            <a:endParaRPr lang="en-US" altLang="en-US"/>
          </a:p>
        </p:txBody>
      </p:sp>
    </p:spTree>
    <p:extLst>
      <p:ext uri="{BB962C8B-B14F-4D97-AF65-F5344CB8AC3E}">
        <p14:creationId xmlns:p14="http://schemas.microsoft.com/office/powerpoint/2010/main" val="196510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Aptos" panose="020B0004020202020204" pitchFamily="34" charset="0"/>
                <a:cs typeface="Arial"/>
              </a:rPr>
              <a:t>With a suspected MERS case in your state…What actions would you take based on this information? What decisions need to be made?</a:t>
            </a:r>
          </a:p>
          <a:p>
            <a:endParaRPr lang="en-US">
              <a:latin typeface="Aptos" panose="020B0004020202020204" pitchFamily="34" charset="0"/>
              <a:cs typeface="Arial"/>
            </a:endParaRPr>
          </a:p>
          <a:p>
            <a:endParaRPr lang="en-US" dirty="0">
              <a:latin typeface="Aptos" panose="020B0004020202020204" pitchFamily="34" charset="0"/>
              <a:cs typeface="Arial"/>
            </a:endParaRPr>
          </a:p>
          <a:p>
            <a:r>
              <a:rPr lang="en-US">
                <a:latin typeface="Aptos" panose="020B0004020202020204" pitchFamily="34" charset="0"/>
                <a:cs typeface="Arial"/>
              </a:rPr>
              <a:t>Additional prompts:</a:t>
            </a:r>
          </a:p>
          <a:p>
            <a:endParaRPr lang="en-US" dirty="0">
              <a:latin typeface="Aptos" panose="020B0004020202020204" pitchFamily="34" charset="0"/>
              <a:cs typeface="Arial"/>
            </a:endParaRPr>
          </a:p>
          <a:p>
            <a:pPr marL="171450" marR="0" lvl="0" indent="-171450">
              <a:lnSpc>
                <a:spcPct val="115000"/>
              </a:lnSpc>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Arial" panose="020B0604020202020204" pitchFamily="34" charset="0"/>
              </a:rPr>
              <a:t>Does your laboratory have the staff, space, and personnel to test for MERS?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nSpc>
                <a:spcPct val="115000"/>
              </a:lnSpc>
              <a:buFont typeface="Arial" panose="020B0604020202020204" pitchFamily="34" charset="0"/>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171450" marR="0" lvl="0" indent="-171450">
              <a:lnSpc>
                <a:spcPct val="115000"/>
              </a:lnSpc>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Arial" panose="020B0604020202020204" pitchFamily="34" charset="0"/>
              </a:rPr>
              <a:t>What if the suspected case had come from a smaller community hospital? Would that change any of the actions?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0" fontAlgn="base" latinLnBrk="0" hangingPunct="0">
              <a:lnSpc>
                <a:spcPct val="115000"/>
              </a:lnSpc>
              <a:spcBef>
                <a:spcPct val="30000"/>
              </a:spcBef>
              <a:spcAft>
                <a:spcPct val="0"/>
              </a:spcAft>
              <a:buClrTx/>
              <a:buSzTx/>
              <a:buFont typeface="Symbol" panose="05050102010706020507" pitchFamily="18" charset="2"/>
              <a:buNone/>
              <a:tabLst/>
              <a:defRPr/>
            </a:pPr>
            <a:endParaRPr lang="en-US" altLang="en-US">
              <a:latin typeface="Aptos" panose="020B0004020202020204" pitchFamily="34" charset="0"/>
              <a:cs typeface="Arial"/>
            </a:endParaRPr>
          </a:p>
        </p:txBody>
      </p:sp>
      <p:sp>
        <p:nvSpPr>
          <p:cNvPr id="4" name="Slide Number Placeholder 3"/>
          <p:cNvSpPr>
            <a:spLocks noGrp="1"/>
          </p:cNvSpPr>
          <p:nvPr>
            <p:ph type="sldNum" sz="quarter" idx="5"/>
          </p:nvPr>
        </p:nvSpPr>
        <p:spPr/>
        <p:txBody>
          <a:bodyPr/>
          <a:lstStyle/>
          <a:p>
            <a:pPr>
              <a:defRPr/>
            </a:pPr>
            <a:fld id="{BFBA150B-F82C-214A-8F15-8FF14523556F}" type="slidenum">
              <a:rPr lang="en-US" altLang="en-US" smtClean="0"/>
              <a:pPr>
                <a:defRPr/>
              </a:pPr>
              <a:t>8</a:t>
            </a:fld>
            <a:endParaRPr lang="en-US" altLang="en-US"/>
          </a:p>
        </p:txBody>
      </p:sp>
    </p:spTree>
    <p:extLst>
      <p:ext uri="{BB962C8B-B14F-4D97-AF65-F5344CB8AC3E}">
        <p14:creationId xmlns:p14="http://schemas.microsoft.com/office/powerpoint/2010/main" val="313379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D461-AD5C-B4CC-9119-6F6FA5B7BC84}"/>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C458DC74-B996-C2F9-C934-110206E2533B}"/>
              </a:ext>
            </a:extLst>
          </p:cNvPr>
          <p:cNvSpPr>
            <a:spLocks noGrp="1" noChangeArrowheads="1"/>
          </p:cNvSpPr>
          <p:nvPr>
            <p:ph type="sldNum" sz="quarter" idx="5"/>
          </p:nvPr>
        </p:nvSpPr>
        <p:spPr>
          <a:noFill/>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0F08AB6-6E88-A848-8957-45FAA2699682}" type="slidenum">
              <a:rPr lang="en-US" altLang="en-US" smtClean="0">
                <a:latin typeface="Arial" panose="020B0604020202020204" pitchFamily="34" charset="0"/>
              </a:rPr>
              <a:pPr fontAlgn="base">
                <a:spcBef>
                  <a:spcPct val="0"/>
                </a:spcBef>
                <a:spcAft>
                  <a:spcPct val="0"/>
                </a:spcAft>
              </a:pPr>
              <a:t>10</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58175717-B20C-EF6A-4601-316B67BF09FD}"/>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B8E687C1-ED01-B611-1870-6BC22CAFBAA2}"/>
              </a:ext>
            </a:extLst>
          </p:cNvPr>
          <p:cNvSpPr>
            <a:spLocks noGrp="1" noChangeArrowheads="1"/>
          </p:cNvSpPr>
          <p:nvPr>
            <p:ph type="body" idx="1"/>
          </p:nvPr>
        </p:nvSpPr>
        <p:spPr>
          <a:noFill/>
        </p:spPr>
        <p:txBody>
          <a:bodyPr/>
          <a:lstStyle/>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Tests confirm that the 27-year-old male in </a:t>
            </a:r>
            <a:r>
              <a:rPr lang="en-US" sz="1200" b="1" kern="100">
                <a:effectLst/>
                <a:latin typeface="Aptos"/>
                <a:ea typeface="Aptos" panose="020B0004020202020204" pitchFamily="34" charset="0"/>
                <a:cs typeface="Arial" panose="020B0604020202020204" pitchFamily="34" charset="0"/>
              </a:rPr>
              <a:t>[local city] </a:t>
            </a:r>
            <a:r>
              <a:rPr lang="en-US" sz="1200" kern="100">
                <a:effectLst/>
                <a:latin typeface="Aptos"/>
                <a:ea typeface="Aptos" panose="020B0004020202020204" pitchFamily="34" charset="0"/>
                <a:cs typeface="Arial" panose="020B0604020202020204" pitchFamily="34" charset="0"/>
              </a:rPr>
              <a:t>has contracted MERS-</a:t>
            </a:r>
            <a:r>
              <a:rPr lang="en-US" sz="1200" kern="100" err="1">
                <a:effectLst/>
                <a:latin typeface="Aptos"/>
                <a:ea typeface="Aptos" panose="020B0004020202020204" pitchFamily="34" charset="0"/>
                <a:cs typeface="Arial" panose="020B0604020202020204" pitchFamily="34" charset="0"/>
              </a:rPr>
              <a:t>CoV</a:t>
            </a:r>
            <a:r>
              <a:rPr lang="en-US" sz="1200" kern="100">
                <a:effectLst/>
                <a:latin typeface="Aptos"/>
                <a:ea typeface="Aptos" panose="020B0004020202020204" pitchFamily="34" charset="0"/>
                <a:cs typeface="Arial" panose="020B0604020202020204" pitchFamily="34" charset="0"/>
              </a:rPr>
              <a:t>. </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[Local hospital] </a:t>
            </a:r>
            <a:r>
              <a:rPr lang="en-US" sz="1200" kern="100">
                <a:effectLst/>
                <a:latin typeface="Aptos"/>
                <a:ea typeface="Aptos" panose="020B0004020202020204" pitchFamily="34" charset="0"/>
                <a:cs typeface="Arial" panose="020B0604020202020204" pitchFamily="34" charset="0"/>
              </a:rPr>
              <a:t>sends you three more samples from the triage nurses that examined the patient when he presented to the ER. The nurses are presenting with symptoms. </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The hospital Infection Prevention and Control (IPC) team begins contact tracing and you receive samples from 45 individuals exposed to the 27-year old male or to the triage nurse when they were contagious. The hospital alerts you that they need these samples back as soon as possible to contain the outbreak. Other area hospitals throughout </a:t>
            </a:r>
            <a:r>
              <a:rPr lang="en-US" sz="1200" b="1" kern="100">
                <a:effectLst/>
                <a:latin typeface="Aptos"/>
                <a:ea typeface="Aptos" panose="020B0004020202020204" pitchFamily="34" charset="0"/>
                <a:cs typeface="Arial" panose="020B0604020202020204" pitchFamily="34" charset="0"/>
              </a:rPr>
              <a:t>[state] </a:t>
            </a:r>
            <a:r>
              <a:rPr lang="en-US" sz="1200" kern="100">
                <a:effectLst/>
                <a:latin typeface="Aptos"/>
                <a:ea typeface="Aptos" panose="020B0004020202020204" pitchFamily="34" charset="0"/>
                <a:cs typeface="Arial" panose="020B0604020202020204" pitchFamily="34" charset="0"/>
              </a:rPr>
              <a:t>have begun to request suspected MERS testing.</a:t>
            </a:r>
          </a:p>
          <a:p>
            <a:pPr marL="0" marR="0" indent="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Additional MERS cases have been reported in </a:t>
            </a:r>
            <a:r>
              <a:rPr lang="en-US" sz="1200" b="1" kern="100">
                <a:effectLst/>
                <a:latin typeface="Aptos"/>
                <a:ea typeface="Aptos" panose="020B0004020202020204" pitchFamily="34" charset="0"/>
                <a:cs typeface="Arial" panose="020B0604020202020204" pitchFamily="34" charset="0"/>
              </a:rPr>
              <a:t>[regional city 2] </a:t>
            </a:r>
            <a:r>
              <a:rPr lang="en-US" sz="1200" kern="100">
                <a:effectLst/>
                <a:latin typeface="Aptos"/>
                <a:ea typeface="Aptos" panose="020B0004020202020204" pitchFamily="34" charset="0"/>
                <a:cs typeface="Arial" panose="020B0604020202020204" pitchFamily="34" charset="0"/>
              </a:rPr>
              <a:t>and </a:t>
            </a:r>
            <a:r>
              <a:rPr lang="en-US" sz="1200" b="1" kern="100">
                <a:effectLst/>
                <a:latin typeface="Aptos"/>
                <a:ea typeface="Aptos" panose="020B0004020202020204" pitchFamily="34" charset="0"/>
                <a:cs typeface="Arial" panose="020B0604020202020204" pitchFamily="34" charset="0"/>
              </a:rPr>
              <a:t>[regional city 3</a:t>
            </a:r>
            <a:r>
              <a:rPr lang="en-US" sz="1200" b="1" kern="100" dirty="0">
                <a:effectLst/>
                <a:latin typeface="Aptos"/>
                <a:ea typeface="Aptos" panose="020B0004020202020204" pitchFamily="34" charset="0"/>
                <a:cs typeface="Arial" panose="020B0604020202020204" pitchFamily="34" charset="0"/>
              </a:rPr>
              <a:t>].</a:t>
            </a:r>
            <a:r>
              <a:rPr lang="en-US" sz="1200" kern="100" dirty="0">
                <a:effectLst/>
                <a:latin typeface="Aptos"/>
                <a:ea typeface="Aptos" panose="020B0004020202020204" pitchFamily="34" charset="0"/>
                <a:cs typeface="Arial" panose="020B0604020202020204" pitchFamily="34" charset="0"/>
              </a:rPr>
              <a:t> Initial</a:t>
            </a:r>
            <a:r>
              <a:rPr lang="en-US" sz="1200" kern="100">
                <a:effectLst/>
                <a:latin typeface="Aptos"/>
                <a:ea typeface="Aptos" panose="020B0004020202020204" pitchFamily="34" charset="0"/>
                <a:cs typeface="Arial" panose="020B0604020202020204" pitchFamily="34" charset="0"/>
              </a:rPr>
              <a:t> testing from the CDC suggest this strain of MERS-</a:t>
            </a:r>
            <a:r>
              <a:rPr lang="en-US" sz="1200" kern="100" err="1">
                <a:effectLst/>
                <a:latin typeface="Aptos"/>
                <a:ea typeface="Aptos" panose="020B0004020202020204" pitchFamily="34" charset="0"/>
                <a:cs typeface="Arial" panose="020B0604020202020204" pitchFamily="34" charset="0"/>
              </a:rPr>
              <a:t>CoV</a:t>
            </a:r>
            <a:r>
              <a:rPr lang="en-US" sz="1200" kern="100">
                <a:effectLst/>
                <a:latin typeface="Aptos"/>
                <a:ea typeface="Aptos" panose="020B0004020202020204" pitchFamily="34" charset="0"/>
                <a:cs typeface="Arial" panose="020B0604020202020204" pitchFamily="34" charset="0"/>
              </a:rPr>
              <a:t> is more easily transmitted than previously known strains. </a:t>
            </a:r>
          </a:p>
          <a:p>
            <a:pPr marL="0" indent="0" eaLnBrk="1" hangingPunct="1">
              <a:lnSpc>
                <a:spcPct val="120000"/>
              </a:lnSpc>
              <a:buFont typeface="Arial" panose="020B0604020202020204" pitchFamily="34" charset="0"/>
              <a:buNone/>
            </a:pPr>
            <a:endParaRPr lang="en-US" altLang="en-US" sz="1600"/>
          </a:p>
        </p:txBody>
      </p:sp>
    </p:spTree>
    <p:extLst>
      <p:ext uri="{BB962C8B-B14F-4D97-AF65-F5344CB8AC3E}">
        <p14:creationId xmlns:p14="http://schemas.microsoft.com/office/powerpoint/2010/main" val="272559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mn-lt"/>
              </a:rPr>
              <a:t>Now that there is a confirmed case of MERS in your state, and you are about to receive 48 samples to test…</a:t>
            </a:r>
            <a:r>
              <a:rPr lang="en-US" dirty="0">
                <a:latin typeface="+mn-lt"/>
              </a:rPr>
              <a:t> </a:t>
            </a:r>
            <a:r>
              <a:rPr lang="en-US" dirty="0">
                <a:latin typeface="Aptos" panose="020B0004020202020204" pitchFamily="34" charset="0"/>
                <a:cs typeface="Arial"/>
              </a:rPr>
              <a:t>What actions would you take based on this information? What decisions need to be made?</a:t>
            </a:r>
            <a:endParaRPr lang="en-US" dirty="0">
              <a:latin typeface="+mn-lt"/>
            </a:endParaRPr>
          </a:p>
          <a:p>
            <a:endParaRPr lang="en-US">
              <a:latin typeface="+mn-lt"/>
            </a:endParaRPr>
          </a:p>
          <a:p>
            <a:endParaRPr lang="en-US">
              <a:latin typeface="+mn-lt"/>
            </a:endParaRPr>
          </a:p>
          <a:p>
            <a:r>
              <a:rPr lang="en-US">
                <a:latin typeface="+mn-lt"/>
              </a:rPr>
              <a:t>Additional prompts:</a:t>
            </a:r>
          </a:p>
          <a:p>
            <a:endParaRPr lang="en-US">
              <a:latin typeface="+mn-lt"/>
            </a:endParaRPr>
          </a:p>
          <a:p>
            <a:pPr marL="342900" marR="0" lvl="0" indent="-342900">
              <a:lnSpc>
                <a:spcPct val="115000"/>
              </a:lnSpc>
              <a:buFont typeface="Arial" panose="020B0604020202020204" pitchFamily="34" charset="0"/>
              <a:buChar char="•"/>
            </a:pPr>
            <a:r>
              <a:rPr lang="en-US" sz="2000" kern="100">
                <a:effectLst/>
                <a:latin typeface="+mn-lt"/>
                <a:ea typeface="Aptos" panose="020B0004020202020204" pitchFamily="34" charset="0"/>
                <a:cs typeface="Arial" panose="020B0604020202020204" pitchFamily="34" charset="0"/>
              </a:rPr>
              <a:t>How many BSC do you have? How many BSC in BSL-3?</a:t>
            </a:r>
            <a:endParaRPr lang="en-US" sz="2000" kern="100" dirty="0">
              <a:effectLst/>
              <a:latin typeface="+mn-lt"/>
              <a:ea typeface="Aptos" panose="020B0004020202020204" pitchFamily="34" charset="0"/>
              <a:cs typeface="Arial" panose="020B0604020202020204" pitchFamily="34" charset="0"/>
            </a:endParaRPr>
          </a:p>
          <a:p>
            <a:pPr marL="342900" marR="0" lvl="0" indent="-342900">
              <a:lnSpc>
                <a:spcPct val="115000"/>
              </a:lnSpc>
              <a:buFont typeface="Arial" panose="020B0604020202020204" pitchFamily="34" charset="0"/>
              <a:buChar char="•"/>
            </a:pPr>
            <a:endParaRPr lang="en-US" sz="2000" kern="100" dirty="0">
              <a:effectLst/>
              <a:latin typeface="+mn-lt"/>
              <a:ea typeface="Aptos" panose="020B0004020202020204" pitchFamily="34" charset="0"/>
              <a:cs typeface="Arial" panose="020B0604020202020204" pitchFamily="34" charset="0"/>
            </a:endParaRPr>
          </a:p>
          <a:p>
            <a:pPr marL="342900" marR="0" lvl="0" indent="-342900">
              <a:lnSpc>
                <a:spcPct val="115000"/>
              </a:lnSpc>
              <a:buFont typeface="Arial" panose="020B0604020202020204" pitchFamily="34" charset="0"/>
              <a:buChar char="•"/>
            </a:pPr>
            <a:r>
              <a:rPr lang="en-US" sz="2000" kern="100">
                <a:effectLst/>
                <a:latin typeface="+mn-lt"/>
                <a:ea typeface="Aptos" panose="020B0004020202020204" pitchFamily="34" charset="0"/>
                <a:cs typeface="Arial" panose="020B0604020202020204" pitchFamily="34" charset="0"/>
              </a:rPr>
              <a:t>How many technicians can work simultaneously in BSL-3 BSC?</a:t>
            </a:r>
            <a:endParaRPr lang="en-US" sz="2000" kern="100" dirty="0">
              <a:effectLst/>
              <a:latin typeface="+mn-lt"/>
              <a:ea typeface="Aptos" panose="020B0004020202020204" pitchFamily="34" charset="0"/>
              <a:cs typeface="Arial" panose="020B0604020202020204" pitchFamily="34" charset="0"/>
            </a:endParaRPr>
          </a:p>
          <a:p>
            <a:pPr marL="342900" marR="0" lvl="0" indent="-342900">
              <a:lnSpc>
                <a:spcPct val="115000"/>
              </a:lnSpc>
              <a:buFont typeface="Arial" panose="020B0604020202020204" pitchFamily="34" charset="0"/>
              <a:buChar char="•"/>
            </a:pPr>
            <a:endParaRPr lang="en-US" sz="2000" kern="100" dirty="0">
              <a:effectLst/>
              <a:latin typeface="+mn-lt"/>
              <a:ea typeface="Aptos" panose="020B0004020202020204" pitchFamily="34" charset="0"/>
              <a:cs typeface="Arial" panose="020B0604020202020204" pitchFamily="34" charset="0"/>
            </a:endParaRPr>
          </a:p>
          <a:p>
            <a:pPr marL="342900" marR="0" lvl="0" indent="-342900">
              <a:lnSpc>
                <a:spcPct val="115000"/>
              </a:lnSpc>
              <a:buFont typeface="Arial" panose="020B0604020202020204" pitchFamily="34" charset="0"/>
              <a:buChar char="•"/>
            </a:pPr>
            <a:r>
              <a:rPr lang="en-US" sz="2000" kern="100">
                <a:effectLst/>
                <a:latin typeface="+mn-lt"/>
                <a:ea typeface="Aptos" panose="020B0004020202020204" pitchFamily="34" charset="0"/>
                <a:cs typeface="Arial" panose="020B0604020202020204" pitchFamily="34" charset="0"/>
              </a:rPr>
              <a:t>How many administrative, </a:t>
            </a:r>
            <a:r>
              <a:rPr lang="en-US" sz="2000" kern="100" dirty="0">
                <a:effectLst/>
                <a:latin typeface="+mn-lt"/>
                <a:ea typeface="Aptos" panose="020B0004020202020204" pitchFamily="34" charset="0"/>
                <a:cs typeface="Arial" panose="020B0604020202020204" pitchFamily="34" charset="0"/>
              </a:rPr>
              <a:t>virology</a:t>
            </a:r>
            <a:r>
              <a:rPr lang="en-US" sz="2000" kern="100">
                <a:effectLst/>
                <a:latin typeface="+mn-lt"/>
                <a:ea typeface="Aptos" panose="020B0004020202020204" pitchFamily="34" charset="0"/>
                <a:cs typeface="Arial" panose="020B0604020202020204" pitchFamily="34" charset="0"/>
              </a:rPr>
              <a:t>, and microbiology trained technicians do you have?</a:t>
            </a:r>
            <a:endParaRPr lang="en-US" sz="2000" kern="100" dirty="0">
              <a:effectLst/>
              <a:latin typeface="+mn-lt"/>
              <a:ea typeface="Aptos" panose="020B00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BFBA150B-F82C-214A-8F15-8FF14523556F}" type="slidenum">
              <a:rPr lang="en-US" altLang="en-US" smtClean="0"/>
              <a:pPr>
                <a:defRPr/>
              </a:pPr>
              <a:t>11</a:t>
            </a:fld>
            <a:endParaRPr lang="en-US" altLang="en-US"/>
          </a:p>
        </p:txBody>
      </p:sp>
    </p:spTree>
    <p:extLst>
      <p:ext uri="{BB962C8B-B14F-4D97-AF65-F5344CB8AC3E}">
        <p14:creationId xmlns:p14="http://schemas.microsoft.com/office/powerpoint/2010/main" val="554174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lain 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D37A39-6F15-3CF7-2874-94DE0B3FAC60}"/>
              </a:ext>
            </a:extLst>
          </p:cNvPr>
          <p:cNvSpPr txBox="1"/>
          <p:nvPr userDrawn="1"/>
        </p:nvSpPr>
        <p:spPr>
          <a:xfrm>
            <a:off x="1828800" y="5197641"/>
            <a:ext cx="8305014" cy="1411301"/>
          </a:xfrm>
          <a:prstGeom prst="rect">
            <a:avLst/>
          </a:prstGeom>
          <a:solidFill>
            <a:schemeClr val="bg1"/>
          </a:solidFill>
          <a:ln>
            <a:solidFill>
              <a:schemeClr val="accent1"/>
            </a:solidFill>
          </a:ln>
        </p:spPr>
        <p:txBody>
          <a:bodyPr wrap="square" rtlCol="0" anchor="ctr" anchorCtr="0">
            <a:noAutofit/>
          </a:bodyPr>
          <a:lstStyle/>
          <a:p>
            <a:r>
              <a:rPr lang="en-US" dirty="0"/>
              <a:t>Produced by:</a:t>
            </a:r>
          </a:p>
        </p:txBody>
      </p:sp>
      <p:pic>
        <p:nvPicPr>
          <p:cNvPr id="4" name="Picture 4">
            <a:extLst>
              <a:ext uri="{FF2B5EF4-FFF2-40B4-BE49-F238E27FC236}">
                <a16:creationId xmlns:a16="http://schemas.microsoft.com/office/drawing/2014/main" id="{1CC0A9FF-4ECF-264D-906B-BD1698841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603" y="5571440"/>
            <a:ext cx="3071914" cy="72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84467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600451"/>
            <a:ext cx="8534400" cy="1125553"/>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black background with blue and red text&#10;&#10;AI-generated content may be incorrect.">
            <a:extLst>
              <a:ext uri="{FF2B5EF4-FFF2-40B4-BE49-F238E27FC236}">
                <a16:creationId xmlns:a16="http://schemas.microsoft.com/office/drawing/2014/main" id="{A67E63D8-A259-E199-CFC9-73E45C14A336}"/>
              </a:ext>
            </a:extLst>
          </p:cNvPr>
          <p:cNvPicPr>
            <a:picLocks noChangeAspect="1"/>
          </p:cNvPicPr>
          <p:nvPr userDrawn="1"/>
        </p:nvPicPr>
        <p:blipFill>
          <a:blip r:embed="rId3"/>
          <a:stretch>
            <a:fillRect/>
          </a:stretch>
        </p:blipFill>
        <p:spPr>
          <a:xfrm>
            <a:off x="3811819" y="5499671"/>
            <a:ext cx="2169488" cy="904257"/>
          </a:xfrm>
          <a:prstGeom prst="rect">
            <a:avLst/>
          </a:prstGeom>
        </p:spPr>
      </p:pic>
    </p:spTree>
    <p:extLst>
      <p:ext uri="{BB962C8B-B14F-4D97-AF65-F5344CB8AC3E}">
        <p14:creationId xmlns:p14="http://schemas.microsoft.com/office/powerpoint/2010/main" val="31514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548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41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5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nding Logo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E5213-F01A-1740-9F93-C72E74F4EDD6}"/>
              </a:ext>
            </a:extLst>
          </p:cNvPr>
          <p:cNvSpPr txBox="1">
            <a:spLocks noChangeArrowheads="1"/>
          </p:cNvSpPr>
          <p:nvPr/>
        </p:nvSpPr>
        <p:spPr bwMode="auto">
          <a:xfrm>
            <a:off x="-6036733" y="1703388"/>
            <a:ext cx="5717116" cy="738664"/>
          </a:xfrm>
          <a:prstGeom prst="rect">
            <a:avLst/>
          </a:prstGeom>
          <a:solidFill>
            <a:srgbClr val="FFFF7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defRPr/>
            </a:pPr>
            <a:r>
              <a:rPr lang="en-US" altLang="en-US"/>
              <a:t>The is the “Ending Logo Slide” layout. It should be the last slide in the deck</a:t>
            </a:r>
            <a:endParaRPr lang="en-US" altLang="en-US" sz="2400"/>
          </a:p>
        </p:txBody>
      </p:sp>
      <p:grpSp>
        <p:nvGrpSpPr>
          <p:cNvPr id="8" name="Group 7">
            <a:extLst>
              <a:ext uri="{FF2B5EF4-FFF2-40B4-BE49-F238E27FC236}">
                <a16:creationId xmlns:a16="http://schemas.microsoft.com/office/drawing/2014/main" id="{6BFA3F83-001A-EF57-B691-790F7195737F}"/>
              </a:ext>
            </a:extLst>
          </p:cNvPr>
          <p:cNvGrpSpPr/>
          <p:nvPr userDrawn="1"/>
        </p:nvGrpSpPr>
        <p:grpSpPr>
          <a:xfrm>
            <a:off x="1745530" y="1338607"/>
            <a:ext cx="8700940" cy="3101418"/>
            <a:chOff x="1547567" y="1338607"/>
            <a:chExt cx="8700940" cy="3101418"/>
          </a:xfrm>
        </p:grpSpPr>
        <p:sp>
          <p:nvSpPr>
            <p:cNvPr id="4" name="TextBox 3">
              <a:extLst>
                <a:ext uri="{FF2B5EF4-FFF2-40B4-BE49-F238E27FC236}">
                  <a16:creationId xmlns:a16="http://schemas.microsoft.com/office/drawing/2014/main" id="{A95D60B8-9D4D-BE0B-6543-FA71D3453F22}"/>
                </a:ext>
              </a:extLst>
            </p:cNvPr>
            <p:cNvSpPr txBox="1"/>
            <p:nvPr userDrawn="1"/>
          </p:nvSpPr>
          <p:spPr>
            <a:xfrm>
              <a:off x="1547567" y="1338607"/>
              <a:ext cx="8700940" cy="3101418"/>
            </a:xfrm>
            <a:prstGeom prst="rect">
              <a:avLst/>
            </a:prstGeom>
            <a:solidFill>
              <a:schemeClr val="bg1"/>
            </a:solidFill>
            <a:ln>
              <a:noFill/>
            </a:ln>
          </p:spPr>
          <p:txBody>
            <a:bodyPr wrap="square" tIns="365760" rtlCol="0" anchor="t" anchorCtr="0">
              <a:noAutofit/>
            </a:bodyPr>
            <a:lstStyle/>
            <a:p>
              <a:pPr algn="ctr"/>
              <a:r>
                <a:rPr lang="en-US" sz="2000" dirty="0"/>
                <a:t>This presentation was created by the Rand Corporation on behalf of the </a:t>
              </a:r>
              <a:br>
                <a:rPr lang="en-US" sz="2000" dirty="0"/>
              </a:br>
              <a:r>
                <a:rPr lang="en-US" sz="2000" dirty="0"/>
                <a:t>Association of Public Health Laboratories (APHL)</a:t>
              </a:r>
            </a:p>
          </p:txBody>
        </p:sp>
        <p:grpSp>
          <p:nvGrpSpPr>
            <p:cNvPr id="7" name="Group 6">
              <a:extLst>
                <a:ext uri="{FF2B5EF4-FFF2-40B4-BE49-F238E27FC236}">
                  <a16:creationId xmlns:a16="http://schemas.microsoft.com/office/drawing/2014/main" id="{E641D247-55C8-7D35-33B0-64A1DBF2915A}"/>
                </a:ext>
              </a:extLst>
            </p:cNvPr>
            <p:cNvGrpSpPr/>
            <p:nvPr userDrawn="1"/>
          </p:nvGrpSpPr>
          <p:grpSpPr>
            <a:xfrm>
              <a:off x="2134213" y="2687149"/>
              <a:ext cx="7527649" cy="1244968"/>
              <a:chOff x="2364874" y="2442052"/>
              <a:chExt cx="7527649" cy="1244968"/>
            </a:xfrm>
          </p:grpSpPr>
          <p:pic>
            <p:nvPicPr>
              <p:cNvPr id="3" name="Picture 5">
                <a:extLst>
                  <a:ext uri="{FF2B5EF4-FFF2-40B4-BE49-F238E27FC236}">
                    <a16:creationId xmlns:a16="http://schemas.microsoft.com/office/drawing/2014/main" id="{7796F19C-D6A9-CE4A-91A6-6D845A901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107" y="2705494"/>
                <a:ext cx="4159416" cy="98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ack background with blue and red text&#10;&#10;AI-generated content may be incorrect.">
                <a:extLst>
                  <a:ext uri="{FF2B5EF4-FFF2-40B4-BE49-F238E27FC236}">
                    <a16:creationId xmlns:a16="http://schemas.microsoft.com/office/drawing/2014/main" id="{AE410FC9-15D0-8478-6E25-0E288AC03820}"/>
                  </a:ext>
                </a:extLst>
              </p:cNvPr>
              <p:cNvPicPr>
                <a:picLocks noChangeAspect="1"/>
              </p:cNvPicPr>
              <p:nvPr userDrawn="1"/>
            </p:nvPicPr>
            <p:blipFill>
              <a:blip r:embed="rId3"/>
              <a:stretch>
                <a:fillRect/>
              </a:stretch>
            </p:blipFill>
            <p:spPr>
              <a:xfrm>
                <a:off x="2364874" y="2442052"/>
                <a:ext cx="2986920" cy="1244967"/>
              </a:xfrm>
              <a:prstGeom prst="rect">
                <a:avLst/>
              </a:prstGeom>
            </p:spPr>
          </p:pic>
        </p:grpSp>
      </p:grpSp>
      <p:sp>
        <p:nvSpPr>
          <p:cNvPr id="6" name="TextBox 5">
            <a:extLst>
              <a:ext uri="{FF2B5EF4-FFF2-40B4-BE49-F238E27FC236}">
                <a16:creationId xmlns:a16="http://schemas.microsoft.com/office/drawing/2014/main" id="{A7027270-63BC-7694-0EBB-6E470F545018}"/>
              </a:ext>
            </a:extLst>
          </p:cNvPr>
          <p:cNvSpPr txBox="1"/>
          <p:nvPr userDrawn="1"/>
        </p:nvSpPr>
        <p:spPr>
          <a:xfrm>
            <a:off x="1780095" y="5226567"/>
            <a:ext cx="8631810" cy="769441"/>
          </a:xfrm>
          <a:prstGeom prst="rect">
            <a:avLst/>
          </a:prstGeom>
          <a:noFill/>
        </p:spPr>
        <p:txBody>
          <a:bodyPr wrap="square" rtlCol="0">
            <a:spAutoFit/>
          </a:bodyPr>
          <a:lstStyle/>
          <a:p>
            <a:pPr algn="ctr"/>
            <a:r>
              <a:rPr lang="en-US" sz="1100" dirty="0"/>
              <a:t>This publication was supported by Cooperative Agreement #NU60OE000104 with the US Centers for Disease Control and Prevention (CDC). </a:t>
            </a:r>
            <a:br>
              <a:rPr lang="en-US" sz="1100" dirty="0"/>
            </a:br>
            <a:r>
              <a:rPr lang="en-US" sz="1100" dirty="0"/>
              <a:t>Its contents are solely the responsibility of the authors and do not necessarily represent the official views of CDC.</a:t>
            </a:r>
            <a:br>
              <a:rPr lang="en-US" sz="1100" dirty="0"/>
            </a:br>
            <a:r>
              <a:rPr lang="en-US" sz="1100" dirty="0"/>
              <a:t> </a:t>
            </a:r>
          </a:p>
          <a:p>
            <a:pPr algn="ctr"/>
            <a:r>
              <a:rPr lang="en-US" sz="1100" dirty="0"/>
              <a:t>© Copyright 2025, Association of Public Health Laboratories. All Rights Reserved.</a:t>
            </a:r>
            <a:endParaRPr lang="en-US" sz="1600" dirty="0"/>
          </a:p>
        </p:txBody>
      </p:sp>
    </p:spTree>
    <p:extLst>
      <p:ext uri="{BB962C8B-B14F-4D97-AF65-F5344CB8AC3E}">
        <p14:creationId xmlns:p14="http://schemas.microsoft.com/office/powerpoint/2010/main" val="692670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4192-58EC-4F49-80EE-434F23FD0F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2C94F98-B294-924E-88A3-0853F5529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752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9197-2F65-B444-94AA-85329E8DCC51}"/>
              </a:ext>
            </a:extLst>
          </p:cNvPr>
          <p:cNvSpPr>
            <a:spLocks noGrp="1"/>
          </p:cNvSpPr>
          <p:nvPr>
            <p:ph type="title"/>
          </p:nvPr>
        </p:nvSpPr>
        <p:spPr>
          <a:xfrm>
            <a:off x="0" y="388939"/>
            <a:ext cx="12192000" cy="61118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350D90-0D09-1449-B944-B3661B98A4A9}"/>
              </a:ext>
            </a:extLst>
          </p:cNvPr>
          <p:cNvSpPr>
            <a:spLocks noGrp="1"/>
          </p:cNvSpPr>
          <p:nvPr>
            <p:ph type="body" sz="half" idx="1"/>
          </p:nvPr>
        </p:nvSpPr>
        <p:spPr>
          <a:xfrm>
            <a:off x="996951" y="1482725"/>
            <a:ext cx="5080000" cy="443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70E6C-0DBE-1142-A189-89974313A963}"/>
              </a:ext>
            </a:extLst>
          </p:cNvPr>
          <p:cNvSpPr>
            <a:spLocks noGrp="1"/>
          </p:cNvSpPr>
          <p:nvPr>
            <p:ph sz="half" idx="2"/>
          </p:nvPr>
        </p:nvSpPr>
        <p:spPr>
          <a:xfrm>
            <a:off x="6280151" y="1482725"/>
            <a:ext cx="5080000" cy="443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19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2536-2512-2941-8E48-5D79250B5E84}"/>
              </a:ext>
            </a:extLst>
          </p:cNvPr>
          <p:cNvSpPr>
            <a:spLocks noGrp="1"/>
          </p:cNvSpPr>
          <p:nvPr>
            <p:ph type="title"/>
          </p:nvPr>
        </p:nvSpPr>
        <p:spPr>
          <a:xfrm>
            <a:off x="0" y="388939"/>
            <a:ext cx="12192000" cy="61118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CD30A7-BAB8-5B4C-8197-DBF01806CD29}"/>
              </a:ext>
            </a:extLst>
          </p:cNvPr>
          <p:cNvSpPr>
            <a:spLocks noGrp="1"/>
          </p:cNvSpPr>
          <p:nvPr>
            <p:ph sz="half" idx="1"/>
          </p:nvPr>
        </p:nvSpPr>
        <p:spPr>
          <a:xfrm>
            <a:off x="996951" y="1482725"/>
            <a:ext cx="5080000" cy="443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7D7D0-77ED-914A-83DD-2857D9DCC0B0}"/>
              </a:ext>
            </a:extLst>
          </p:cNvPr>
          <p:cNvSpPr>
            <a:spLocks noGrp="1"/>
          </p:cNvSpPr>
          <p:nvPr>
            <p:ph type="body" sz="half" idx="2"/>
          </p:nvPr>
        </p:nvSpPr>
        <p:spPr>
          <a:xfrm>
            <a:off x="6280151" y="1482725"/>
            <a:ext cx="5080000" cy="443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06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DDEA14-CA44-EC71-4D5C-40100E9124FE}"/>
              </a:ext>
            </a:extLst>
          </p:cNvPr>
          <p:cNvGrpSpPr/>
          <p:nvPr userDrawn="1"/>
        </p:nvGrpSpPr>
        <p:grpSpPr>
          <a:xfrm>
            <a:off x="7457722" y="2655711"/>
            <a:ext cx="3130550" cy="2020482"/>
            <a:chOff x="5651500" y="2667000"/>
            <a:chExt cx="3130550" cy="2020482"/>
          </a:xfrm>
        </p:grpSpPr>
        <p:pic>
          <p:nvPicPr>
            <p:cNvPr id="14" name="Graphic 13">
              <a:extLst>
                <a:ext uri="{FF2B5EF4-FFF2-40B4-BE49-F238E27FC236}">
                  <a16:creationId xmlns:a16="http://schemas.microsoft.com/office/drawing/2014/main" id="{5FF9C595-B575-1AD3-3BFA-EA524DD670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3200" y="2818571"/>
              <a:ext cx="2228850" cy="1868911"/>
            </a:xfrm>
            <a:prstGeom prst="rect">
              <a:avLst/>
            </a:prstGeom>
          </p:spPr>
        </p:pic>
        <p:pic>
          <p:nvPicPr>
            <p:cNvPr id="15" name="Picture 14" descr="Icon&#10;&#10;AI-generated content may be incorrect.">
              <a:extLst>
                <a:ext uri="{FF2B5EF4-FFF2-40B4-BE49-F238E27FC236}">
                  <a16:creationId xmlns:a16="http://schemas.microsoft.com/office/drawing/2014/main" id="{EB334300-5FB4-F78B-1D8D-4A69E875F42E}"/>
                </a:ext>
              </a:extLst>
            </p:cNvPr>
            <p:cNvPicPr>
              <a:picLocks noChangeAspect="1"/>
            </p:cNvPicPr>
            <p:nvPr/>
          </p:nvPicPr>
          <p:blipFill>
            <a:blip r:embed="rId4"/>
            <a:srcRect r="77917" b="68593"/>
            <a:stretch/>
          </p:blipFill>
          <p:spPr>
            <a:xfrm flipH="1">
              <a:off x="5651500" y="2667000"/>
              <a:ext cx="749300" cy="678611"/>
            </a:xfrm>
            <a:prstGeom prst="rect">
              <a:avLst/>
            </a:prstGeom>
          </p:spPr>
        </p:pic>
      </p:grpSp>
      <p:sp>
        <p:nvSpPr>
          <p:cNvPr id="3" name="Rectangle 2">
            <a:extLst>
              <a:ext uri="{FF2B5EF4-FFF2-40B4-BE49-F238E27FC236}">
                <a16:creationId xmlns:a16="http://schemas.microsoft.com/office/drawing/2014/main" id="{88B074FF-B72C-9ADB-239C-EEA8B20D729A}"/>
              </a:ext>
            </a:extLst>
          </p:cNvPr>
          <p:cNvSpPr/>
          <p:nvPr userDrawn="1"/>
        </p:nvSpPr>
        <p:spPr>
          <a:xfrm>
            <a:off x="0" y="5943600"/>
            <a:ext cx="12192000"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con&#10;&#10;AI-generated content may be incorrect.">
            <a:extLst>
              <a:ext uri="{FF2B5EF4-FFF2-40B4-BE49-F238E27FC236}">
                <a16:creationId xmlns:a16="http://schemas.microsoft.com/office/drawing/2014/main" id="{E460F402-710F-8ADD-2434-AF75F9DAA69C}"/>
              </a:ext>
            </a:extLst>
          </p:cNvPr>
          <p:cNvPicPr>
            <a:picLocks noChangeAspect="1"/>
          </p:cNvPicPr>
          <p:nvPr userDrawn="1"/>
        </p:nvPicPr>
        <p:blipFill>
          <a:blip r:embed="rId5"/>
          <a:stretch>
            <a:fillRect/>
          </a:stretch>
        </p:blipFill>
        <p:spPr>
          <a:xfrm>
            <a:off x="4343401" y="2438400"/>
            <a:ext cx="3909253" cy="3810000"/>
          </a:xfrm>
          <a:prstGeom prst="rect">
            <a:avLst/>
          </a:prstGeom>
        </p:spPr>
      </p:pic>
      <p:grpSp>
        <p:nvGrpSpPr>
          <p:cNvPr id="5" name="Group 4">
            <a:extLst>
              <a:ext uri="{FF2B5EF4-FFF2-40B4-BE49-F238E27FC236}">
                <a16:creationId xmlns:a16="http://schemas.microsoft.com/office/drawing/2014/main" id="{567F7AB8-2965-A3BF-E947-1DD991D4AB12}"/>
              </a:ext>
            </a:extLst>
          </p:cNvPr>
          <p:cNvGrpSpPr/>
          <p:nvPr userDrawn="1"/>
        </p:nvGrpSpPr>
        <p:grpSpPr>
          <a:xfrm>
            <a:off x="1981200" y="2667000"/>
            <a:ext cx="1920534" cy="2209800"/>
            <a:chOff x="757579" y="2667000"/>
            <a:chExt cx="1920534" cy="2209800"/>
          </a:xfrm>
        </p:grpSpPr>
        <p:pic>
          <p:nvPicPr>
            <p:cNvPr id="6" name="Graphic 5">
              <a:extLst>
                <a:ext uri="{FF2B5EF4-FFF2-40B4-BE49-F238E27FC236}">
                  <a16:creationId xmlns:a16="http://schemas.microsoft.com/office/drawing/2014/main" id="{C97216B2-4BEB-0027-CBCB-6AA6D8973D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57579" y="2667000"/>
              <a:ext cx="995021" cy="2209800"/>
            </a:xfrm>
            <a:prstGeom prst="rect">
              <a:avLst/>
            </a:prstGeom>
          </p:spPr>
        </p:pic>
        <p:pic>
          <p:nvPicPr>
            <p:cNvPr id="7" name="Picture 6" descr="Icon&#10;&#10;AI-generated content may be incorrect.">
              <a:extLst>
                <a:ext uri="{FF2B5EF4-FFF2-40B4-BE49-F238E27FC236}">
                  <a16:creationId xmlns:a16="http://schemas.microsoft.com/office/drawing/2014/main" id="{7D29FF46-E03E-974B-DC93-20DCC22BA210}"/>
                </a:ext>
              </a:extLst>
            </p:cNvPr>
            <p:cNvPicPr>
              <a:picLocks noChangeAspect="1"/>
            </p:cNvPicPr>
            <p:nvPr/>
          </p:nvPicPr>
          <p:blipFill>
            <a:blip r:embed="rId4"/>
            <a:srcRect r="77917" b="68593"/>
            <a:stretch/>
          </p:blipFill>
          <p:spPr>
            <a:xfrm>
              <a:off x="1752600" y="2667000"/>
              <a:ext cx="925513" cy="838200"/>
            </a:xfrm>
            <a:prstGeom prst="rect">
              <a:avLst/>
            </a:prstGeom>
          </p:spPr>
        </p:pic>
      </p:grpSp>
    </p:spTree>
    <p:extLst>
      <p:ext uri="{BB962C8B-B14F-4D97-AF65-F5344CB8AC3E}">
        <p14:creationId xmlns:p14="http://schemas.microsoft.com/office/powerpoint/2010/main" val="21314998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E876-C7A1-9B97-834D-2C2B783B2B3C}"/>
              </a:ext>
            </a:extLst>
          </p:cNvPr>
          <p:cNvSpPr>
            <a:spLocks noGrp="1"/>
          </p:cNvSpPr>
          <p:nvPr>
            <p:ph type="title"/>
          </p:nvPr>
        </p:nvSpPr>
        <p:spPr>
          <a:xfrm>
            <a:off x="859536" y="192024"/>
            <a:ext cx="10972800" cy="1417638"/>
          </a:xfrm>
        </p:spPr>
        <p:txBody>
          <a:bodyPr/>
          <a:lstStyle>
            <a:lvl1pPr algn="l">
              <a:defRPr sz="2800"/>
            </a:lvl1pPr>
          </a:lstStyle>
          <a:p>
            <a:r>
              <a:rPr lang="en-US"/>
              <a:t>Click to edit Master title style</a:t>
            </a:r>
          </a:p>
        </p:txBody>
      </p:sp>
      <p:sp>
        <p:nvSpPr>
          <p:cNvPr id="7" name="Rectangle 6">
            <a:extLst>
              <a:ext uri="{FF2B5EF4-FFF2-40B4-BE49-F238E27FC236}">
                <a16:creationId xmlns:a16="http://schemas.microsoft.com/office/drawing/2014/main" id="{B3E898F7-B6F1-4DD9-5E9F-CDFDC87FE598}"/>
              </a:ext>
            </a:extLst>
          </p:cNvPr>
          <p:cNvSpPr/>
          <p:nvPr userDrawn="1"/>
        </p:nvSpPr>
        <p:spPr>
          <a:xfrm>
            <a:off x="649205" y="665808"/>
            <a:ext cx="1905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 name="Graphic 2">
            <a:extLst>
              <a:ext uri="{FF2B5EF4-FFF2-40B4-BE49-F238E27FC236}">
                <a16:creationId xmlns:a16="http://schemas.microsoft.com/office/drawing/2014/main" id="{18A6C178-F413-72E2-0A49-8F6269864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8364" y="3047999"/>
            <a:ext cx="9613211" cy="4288971"/>
          </a:xfrm>
          <a:prstGeom prst="rect">
            <a:avLst/>
          </a:prstGeom>
        </p:spPr>
      </p:pic>
      <p:sp>
        <p:nvSpPr>
          <p:cNvPr id="5" name="Rectangle 4">
            <a:extLst>
              <a:ext uri="{FF2B5EF4-FFF2-40B4-BE49-F238E27FC236}">
                <a16:creationId xmlns:a16="http://schemas.microsoft.com/office/drawing/2014/main" id="{4024C455-4BE3-B8BA-A602-E074156C5D55}"/>
              </a:ext>
            </a:extLst>
          </p:cNvPr>
          <p:cNvSpPr/>
          <p:nvPr userDrawn="1"/>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80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9237E0-3915-B7BD-243E-B36389A107E1}"/>
              </a:ext>
            </a:extLst>
          </p:cNvPr>
          <p:cNvSpPr/>
          <p:nvPr userDrawn="1"/>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85321-D058-AB65-E3F1-3D0E6B5ED48D}"/>
              </a:ext>
            </a:extLst>
          </p:cNvPr>
          <p:cNvSpPr>
            <a:spLocks noGrp="1"/>
          </p:cNvSpPr>
          <p:nvPr>
            <p:ph type="title"/>
          </p:nvPr>
        </p:nvSpPr>
        <p:spPr>
          <a:xfrm>
            <a:off x="859536" y="192024"/>
            <a:ext cx="10972800" cy="1417638"/>
          </a:xfrm>
        </p:spPr>
        <p:txBody>
          <a:bodyPr/>
          <a:lstStyle>
            <a:lvl1pPr algn="l">
              <a:defRPr sz="2800"/>
            </a:lvl1pPr>
          </a:lstStyle>
          <a:p>
            <a:r>
              <a:rPr lang="en-US"/>
              <a:t>Click to edit Master title style</a:t>
            </a:r>
          </a:p>
        </p:txBody>
      </p:sp>
      <p:pic>
        <p:nvPicPr>
          <p:cNvPr id="3" name="Graphic 2">
            <a:extLst>
              <a:ext uri="{FF2B5EF4-FFF2-40B4-BE49-F238E27FC236}">
                <a16:creationId xmlns:a16="http://schemas.microsoft.com/office/drawing/2014/main" id="{A29A7DB9-85E9-3F66-4D2C-181FC88CC8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02676" y="2095500"/>
            <a:ext cx="6839243" cy="4248621"/>
          </a:xfrm>
          <a:prstGeom prst="rect">
            <a:avLst/>
          </a:prstGeom>
        </p:spPr>
      </p:pic>
      <p:sp>
        <p:nvSpPr>
          <p:cNvPr id="5" name="Rectangle 4">
            <a:extLst>
              <a:ext uri="{FF2B5EF4-FFF2-40B4-BE49-F238E27FC236}">
                <a16:creationId xmlns:a16="http://schemas.microsoft.com/office/drawing/2014/main" id="{9E023885-F984-FA3E-7380-3257ECF1DEFC}"/>
              </a:ext>
            </a:extLst>
          </p:cNvPr>
          <p:cNvSpPr/>
          <p:nvPr userDrawn="1"/>
        </p:nvSpPr>
        <p:spPr>
          <a:xfrm>
            <a:off x="649205" y="665808"/>
            <a:ext cx="1905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9235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5321-D058-AB65-E3F1-3D0E6B5ED48D}"/>
              </a:ext>
            </a:extLst>
          </p:cNvPr>
          <p:cNvSpPr>
            <a:spLocks noGrp="1"/>
          </p:cNvSpPr>
          <p:nvPr>
            <p:ph type="title"/>
          </p:nvPr>
        </p:nvSpPr>
        <p:spPr>
          <a:xfrm>
            <a:off x="859536" y="192024"/>
            <a:ext cx="10972800" cy="1417638"/>
          </a:xfrm>
        </p:spPr>
        <p:txBody>
          <a:bodyPr/>
          <a:lstStyle>
            <a:lvl1pPr algn="l">
              <a:defRPr sz="2800"/>
            </a:lvl1pPr>
          </a:lstStyle>
          <a:p>
            <a:r>
              <a:rPr lang="en-US"/>
              <a:t>Click to edit Master title style</a:t>
            </a:r>
          </a:p>
        </p:txBody>
      </p:sp>
      <p:sp>
        <p:nvSpPr>
          <p:cNvPr id="5" name="Rectangle 4">
            <a:extLst>
              <a:ext uri="{FF2B5EF4-FFF2-40B4-BE49-F238E27FC236}">
                <a16:creationId xmlns:a16="http://schemas.microsoft.com/office/drawing/2014/main" id="{9E023885-F984-FA3E-7380-3257ECF1DEFC}"/>
              </a:ext>
            </a:extLst>
          </p:cNvPr>
          <p:cNvSpPr/>
          <p:nvPr userDrawn="1"/>
        </p:nvSpPr>
        <p:spPr>
          <a:xfrm>
            <a:off x="649205" y="665808"/>
            <a:ext cx="1905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a:extLst>
              <a:ext uri="{FF2B5EF4-FFF2-40B4-BE49-F238E27FC236}">
                <a16:creationId xmlns:a16="http://schemas.microsoft.com/office/drawing/2014/main" id="{399237E0-3915-B7BD-243E-B36389A107E1}"/>
              </a:ext>
            </a:extLst>
          </p:cNvPr>
          <p:cNvSpPr/>
          <p:nvPr userDrawn="1"/>
        </p:nvSpPr>
        <p:spPr>
          <a:xfrm>
            <a:off x="0" y="6496565"/>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stack&#10;&#10;AI-generated content may be incorrect.">
            <a:extLst>
              <a:ext uri="{FF2B5EF4-FFF2-40B4-BE49-F238E27FC236}">
                <a16:creationId xmlns:a16="http://schemas.microsoft.com/office/drawing/2014/main" id="{F17D0AFC-8DEF-760A-6753-E111AC716BEC}"/>
              </a:ext>
            </a:extLst>
          </p:cNvPr>
          <p:cNvPicPr>
            <a:picLocks noChangeAspect="1"/>
          </p:cNvPicPr>
          <p:nvPr userDrawn="1"/>
        </p:nvPicPr>
        <p:blipFill>
          <a:blip r:embed="rId2">
            <a:alphaModFix amt="20000"/>
          </a:blip>
          <a:stretch>
            <a:fillRect/>
          </a:stretch>
        </p:blipFill>
        <p:spPr>
          <a:xfrm rot="10800000">
            <a:off x="4419600" y="667264"/>
            <a:ext cx="7772400" cy="5829300"/>
          </a:xfrm>
          <a:prstGeom prst="rect">
            <a:avLst/>
          </a:prstGeom>
        </p:spPr>
      </p:pic>
    </p:spTree>
    <p:extLst>
      <p:ext uri="{BB962C8B-B14F-4D97-AF65-F5344CB8AC3E}">
        <p14:creationId xmlns:p14="http://schemas.microsoft.com/office/powerpoint/2010/main" val="48267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609600" y="1417640"/>
            <a:ext cx="10972803" cy="4930775"/>
          </a:xfrm>
        </p:spPr>
        <p:txBody>
          <a:bodyP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3B092FF1-51F9-6795-4F60-3496EF722443}"/>
              </a:ext>
            </a:extLst>
          </p:cNvPr>
          <p:cNvSpPr/>
          <p:nvPr userDrawn="1"/>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048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08D66F-00ED-9F4B-BDB5-E814BEA71578}"/>
              </a:ext>
            </a:extLst>
          </p:cNvPr>
          <p:cNvSpPr txBox="1"/>
          <p:nvPr/>
        </p:nvSpPr>
        <p:spPr>
          <a:xfrm>
            <a:off x="-6303433" y="-446088"/>
            <a:ext cx="6034616" cy="9694962"/>
          </a:xfrm>
          <a:prstGeom prst="rect">
            <a:avLst/>
          </a:prstGeom>
          <a:solidFill>
            <a:srgbClr val="FFFF74"/>
          </a:solidFill>
        </p:spPr>
        <p:txBody>
          <a:bodyPr>
            <a:spAutoFit/>
          </a:bodyPr>
          <a:lstStyle/>
          <a:p>
            <a:pPr eaLnBrk="1" fontAlgn="auto" hangingPunct="1">
              <a:spcBef>
                <a:spcPts val="0"/>
              </a:spcBef>
              <a:spcAft>
                <a:spcPts val="0"/>
              </a:spcAft>
              <a:defRPr/>
            </a:pPr>
            <a:r>
              <a:rPr lang="en-US" sz="2400">
                <a:latin typeface="+mn-lt"/>
              </a:rPr>
              <a:t>To use a sample plotted chart, copy data from an Excel spreadsheet into PowerPoint’s spreadsheet, following these steps:</a:t>
            </a:r>
          </a:p>
          <a:p>
            <a:pPr marL="342900" indent="-342900" eaLnBrk="1" fontAlgn="auto" hangingPunct="1">
              <a:spcBef>
                <a:spcPts val="0"/>
              </a:spcBef>
              <a:spcAft>
                <a:spcPts val="0"/>
              </a:spcAft>
              <a:buFontTx/>
              <a:buAutoNum type="arabicParenR"/>
              <a:defRPr/>
            </a:pPr>
            <a:r>
              <a:rPr lang="en-US" sz="2400">
                <a:latin typeface="+mn-lt"/>
              </a:rPr>
              <a:t>Click once on this chart.</a:t>
            </a:r>
          </a:p>
          <a:p>
            <a:pPr marL="342900" indent="-342900" eaLnBrk="1" fontAlgn="auto" hangingPunct="1">
              <a:spcBef>
                <a:spcPts val="0"/>
              </a:spcBef>
              <a:spcAft>
                <a:spcPts val="0"/>
              </a:spcAft>
              <a:buFontTx/>
              <a:buAutoNum type="arabicParenR"/>
              <a:defRPr/>
            </a:pPr>
            <a:r>
              <a:rPr lang="en-US" sz="2400">
                <a:latin typeface="+mn-lt"/>
              </a:rPr>
              <a:t>Select the Charts tab in the ribbon (above).</a:t>
            </a:r>
          </a:p>
          <a:p>
            <a:pPr marL="342900" indent="-342900" eaLnBrk="1" fontAlgn="auto" hangingPunct="1">
              <a:spcBef>
                <a:spcPts val="0"/>
              </a:spcBef>
              <a:spcAft>
                <a:spcPts val="0"/>
              </a:spcAft>
              <a:buFontTx/>
              <a:buAutoNum type="arabicParenR"/>
              <a:defRPr/>
            </a:pPr>
            <a:r>
              <a:rPr lang="en-US" sz="2400">
                <a:latin typeface="+mn-lt"/>
              </a:rPr>
              <a:t>Select </a:t>
            </a:r>
            <a:r>
              <a:rPr lang="en-US" sz="2400" err="1">
                <a:latin typeface="+mn-lt"/>
              </a:rPr>
              <a:t>EditX</a:t>
            </a:r>
            <a:r>
              <a:rPr lang="en-US" sz="2400">
                <a:latin typeface="+mn-lt"/>
              </a:rPr>
              <a:t> in the Data section of the Charts tab.</a:t>
            </a:r>
          </a:p>
          <a:p>
            <a:pPr marL="342900" indent="-342900" eaLnBrk="1" fontAlgn="auto" hangingPunct="1">
              <a:spcBef>
                <a:spcPts val="0"/>
              </a:spcBef>
              <a:spcAft>
                <a:spcPts val="0"/>
              </a:spcAft>
              <a:buFontTx/>
              <a:buAutoNum type="arabicParenR"/>
              <a:defRPr/>
            </a:pPr>
            <a:r>
              <a:rPr lang="en-US" sz="2400">
                <a:latin typeface="+mn-lt"/>
              </a:rPr>
              <a:t>In the newly launched spreadsheet, scroll to the top, select the placeholder cells and “Clear,” then “All.”</a:t>
            </a:r>
          </a:p>
          <a:p>
            <a:pPr marL="342900" indent="-342900" eaLnBrk="1" fontAlgn="auto" hangingPunct="1">
              <a:spcBef>
                <a:spcPts val="0"/>
              </a:spcBef>
              <a:spcAft>
                <a:spcPts val="0"/>
              </a:spcAft>
              <a:buFontTx/>
              <a:buAutoNum type="arabicParenR"/>
              <a:defRPr/>
            </a:pPr>
            <a:r>
              <a:rPr lang="en-US" sz="2400">
                <a:latin typeface="+mn-lt"/>
              </a:rPr>
              <a:t>Copy needed cells from your Excel spreadsheet and paste into the cleared PPTX spreadsheet.</a:t>
            </a:r>
          </a:p>
          <a:p>
            <a:pPr marL="342900" indent="-342900" eaLnBrk="1" fontAlgn="auto" hangingPunct="1">
              <a:spcBef>
                <a:spcPts val="0"/>
              </a:spcBef>
              <a:spcAft>
                <a:spcPts val="0"/>
              </a:spcAft>
              <a:buFontTx/>
              <a:buAutoNum type="arabicParenR"/>
              <a:defRPr/>
            </a:pPr>
            <a:r>
              <a:rPr lang="en-US" sz="2400">
                <a:latin typeface="+mn-lt"/>
              </a:rPr>
              <a:t>If the chart has not updated to include the new cells, </a:t>
            </a:r>
          </a:p>
          <a:p>
            <a:pPr marL="800100" lvl="1" indent="-342900" eaLnBrk="1" fontAlgn="auto" hangingPunct="1">
              <a:spcBef>
                <a:spcPts val="0"/>
              </a:spcBef>
              <a:spcAft>
                <a:spcPts val="0"/>
              </a:spcAft>
              <a:buFontTx/>
              <a:buAutoNum type="arabicParenR"/>
              <a:defRPr/>
            </a:pPr>
            <a:r>
              <a:rPr lang="en-US" sz="2400">
                <a:latin typeface="+mn-lt"/>
              </a:rPr>
              <a:t>Mac: click on the </a:t>
            </a:r>
            <a:r>
              <a:rPr lang="en-US" sz="2400" err="1">
                <a:latin typeface="+mn-lt"/>
              </a:rPr>
              <a:t>EditX</a:t>
            </a:r>
            <a:r>
              <a:rPr lang="en-US" sz="2400">
                <a:latin typeface="+mn-lt"/>
              </a:rPr>
              <a:t> </a:t>
            </a:r>
            <a:r>
              <a:rPr lang="en-US" sz="2400" err="1">
                <a:latin typeface="+mn-lt"/>
              </a:rPr>
              <a:t>pulldown</a:t>
            </a:r>
            <a:r>
              <a:rPr lang="en-US" sz="2400">
                <a:latin typeface="+mn-lt"/>
              </a:rPr>
              <a:t>  menu, and select “Choose a different data range.”</a:t>
            </a:r>
          </a:p>
          <a:p>
            <a:pPr marL="800100" lvl="1" indent="-342900" eaLnBrk="1" fontAlgn="auto" hangingPunct="1">
              <a:spcBef>
                <a:spcPts val="0"/>
              </a:spcBef>
              <a:spcAft>
                <a:spcPts val="0"/>
              </a:spcAft>
              <a:buFontTx/>
              <a:buAutoNum type="arabicParenR"/>
              <a:defRPr/>
            </a:pPr>
            <a:r>
              <a:rPr lang="en-US" sz="2400">
                <a:latin typeface="+mn-lt"/>
              </a:rPr>
              <a:t>PC: Under Chart Tools/Design, click on “Select  Data.”</a:t>
            </a:r>
          </a:p>
          <a:p>
            <a:pPr marL="342900" indent="-342900" eaLnBrk="1" fontAlgn="auto" hangingPunct="1">
              <a:spcBef>
                <a:spcPts val="0"/>
              </a:spcBef>
              <a:spcAft>
                <a:spcPts val="0"/>
              </a:spcAft>
              <a:buFontTx/>
              <a:buAutoNum type="arabicParenR"/>
              <a:defRPr/>
            </a:pPr>
            <a:r>
              <a:rPr lang="en-US" sz="2400">
                <a:latin typeface="+mn-lt"/>
              </a:rPr>
              <a:t>In the spreadsheet, click and drag to encompass the whole range of needed cells and select “OK” in the “Select Data Source” window that shows up on the spreadsheet. </a:t>
            </a:r>
          </a:p>
        </p:txBody>
      </p: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Chart Placeholder 3"/>
          <p:cNvSpPr>
            <a:spLocks noGrp="1"/>
          </p:cNvSpPr>
          <p:nvPr>
            <p:ph type="chart" sz="quarter" idx="10"/>
          </p:nvPr>
        </p:nvSpPr>
        <p:spPr>
          <a:xfrm>
            <a:off x="0" y="1417639"/>
            <a:ext cx="12192000" cy="5111656"/>
          </a:xfrm>
        </p:spPr>
        <p:txBody>
          <a:bodyPr rtlCol="0">
            <a:noAutofit/>
          </a:bodyPr>
          <a:lstStyle/>
          <a:p>
            <a:pPr lvl="0"/>
            <a:r>
              <a:rPr lang="en-US" noProof="0"/>
              <a:t>Click icon to add chart</a:t>
            </a:r>
          </a:p>
        </p:txBody>
      </p:sp>
    </p:spTree>
    <p:extLst>
      <p:ext uri="{BB962C8B-B14F-4D97-AF65-F5344CB8AC3E}">
        <p14:creationId xmlns:p14="http://schemas.microsoft.com/office/powerpoint/2010/main" val="320179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Table Placeholder 3"/>
          <p:cNvSpPr>
            <a:spLocks noGrp="1"/>
          </p:cNvSpPr>
          <p:nvPr>
            <p:ph type="tbl" sz="quarter" idx="10"/>
          </p:nvPr>
        </p:nvSpPr>
        <p:spPr>
          <a:xfrm>
            <a:off x="609600" y="1417639"/>
            <a:ext cx="10972800" cy="4973637"/>
          </a:xfrm>
        </p:spPr>
        <p:txBody>
          <a:bodyPr rtlCol="0">
            <a:noAutofit/>
          </a:bodyPr>
          <a:lstStyle/>
          <a:p>
            <a:pPr lvl="0"/>
            <a:r>
              <a:rPr lang="en-US" noProof="0"/>
              <a:t>Click icon to add table</a:t>
            </a:r>
          </a:p>
        </p:txBody>
      </p:sp>
    </p:spTree>
    <p:extLst>
      <p:ext uri="{BB962C8B-B14F-4D97-AF65-F5344CB8AC3E}">
        <p14:creationId xmlns:p14="http://schemas.microsoft.com/office/powerpoint/2010/main" val="165476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rt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martArt Placeholder 3"/>
          <p:cNvSpPr>
            <a:spLocks noGrp="1"/>
          </p:cNvSpPr>
          <p:nvPr>
            <p:ph type="dgm" sz="quarter" idx="10"/>
          </p:nvPr>
        </p:nvSpPr>
        <p:spPr>
          <a:xfrm>
            <a:off x="609600" y="1417640"/>
            <a:ext cx="10972800" cy="4943475"/>
          </a:xfrm>
        </p:spPr>
        <p:txBody>
          <a:bodyPr rtlCol="0">
            <a:noAutofit/>
          </a:bodyPr>
          <a:lstStyle/>
          <a:p>
            <a:pPr lvl="0"/>
            <a:r>
              <a:rPr lang="en-US" noProof="0"/>
              <a:t>Click icon to add SmartArt graphic</a:t>
            </a:r>
          </a:p>
        </p:txBody>
      </p:sp>
    </p:spTree>
    <p:extLst>
      <p:ext uri="{BB962C8B-B14F-4D97-AF65-F5344CB8AC3E}">
        <p14:creationId xmlns:p14="http://schemas.microsoft.com/office/powerpoint/2010/main" val="378678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0"/>
                <a:alpha val="0"/>
              </a:schemeClr>
            </a:gs>
            <a:gs pos="26000">
              <a:schemeClr val="accent4">
                <a:lumMod val="50000"/>
                <a:alpha val="16335"/>
              </a:schemeClr>
            </a:gs>
            <a:gs pos="74000">
              <a:schemeClr val="accent4">
                <a:lumMod val="50000"/>
                <a:alpha val="12706"/>
              </a:schemeClr>
            </a:gs>
            <a:gs pos="99000">
              <a:schemeClr val="accent4">
                <a:lumMod val="75000"/>
                <a:alpha val="16000"/>
              </a:schemeClr>
            </a:gs>
          </a:gsLst>
          <a:lin ang="270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BA9284-E0E7-1745-8C14-4F0BBAA27889}"/>
              </a:ext>
            </a:extLst>
          </p:cNvPr>
          <p:cNvSpPr>
            <a:spLocks noGrp="1" noChangeArrowheads="1"/>
          </p:cNvSpPr>
          <p:nvPr>
            <p:ph type="title"/>
          </p:nvPr>
        </p:nvSpPr>
        <p:spPr bwMode="auto">
          <a:xfrm>
            <a:off x="609600" y="3313"/>
            <a:ext cx="10972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660024F1-4E6B-2C41-9CA8-2CE05A1FF76B}"/>
              </a:ext>
            </a:extLst>
          </p:cNvPr>
          <p:cNvSpPr>
            <a:spLocks noGrp="1" noChangeArrowheads="1"/>
          </p:cNvSpPr>
          <p:nvPr>
            <p:ph type="body" idx="1"/>
          </p:nvPr>
        </p:nvSpPr>
        <p:spPr bwMode="auto">
          <a:xfrm>
            <a:off x="609600" y="1417639"/>
            <a:ext cx="109728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00" name="TextBox 8">
            <a:extLst>
              <a:ext uri="{FF2B5EF4-FFF2-40B4-BE49-F238E27FC236}">
                <a16:creationId xmlns:a16="http://schemas.microsoft.com/office/drawing/2014/main" id="{8BE16575-61B1-834E-B91E-B8928C17D5C5}"/>
              </a:ext>
            </a:extLst>
          </p:cNvPr>
          <p:cNvSpPr txBox="1">
            <a:spLocks noChangeArrowheads="1"/>
          </p:cNvSpPr>
          <p:nvPr/>
        </p:nvSpPr>
        <p:spPr bwMode="auto">
          <a:xfrm>
            <a:off x="6673851" y="6505576"/>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pPr algn="r" eaLnBrk="1" hangingPunct="1">
                <a:defRPr/>
              </a:pPr>
              <a:t>‹#›</a:t>
            </a:fld>
            <a:endParaRPr lang="en-US" altLang="en-US" sz="1200"/>
          </a:p>
        </p:txBody>
      </p:sp>
    </p:spTree>
  </p:cSld>
  <p:clrMap bg1="lt1" tx1="dk1" bg2="lt2" tx2="dk2" accent1="accent1" accent2="accent2" accent3="accent3" accent4="accent4" accent5="accent5" accent6="accent6" hlink="hlink" folHlink="folHlink"/>
  <p:sldLayoutIdLst>
    <p:sldLayoutId id="2147483722" r:id="rId1"/>
    <p:sldLayoutId id="2147483726" r:id="rId2"/>
    <p:sldLayoutId id="2147483727" r:id="rId3"/>
    <p:sldLayoutId id="2147483728" r:id="rId4"/>
    <p:sldLayoutId id="2147483729" r:id="rId5"/>
    <p:sldLayoutId id="2147483712" r:id="rId6"/>
    <p:sldLayoutId id="2147483723" r:id="rId7"/>
    <p:sldLayoutId id="2147483713" r:id="rId8"/>
    <p:sldLayoutId id="2147483714" r:id="rId9"/>
    <p:sldLayoutId id="2147483715" r:id="rId10"/>
    <p:sldLayoutId id="2147483716" r:id="rId11"/>
    <p:sldLayoutId id="2147483717" r:id="rId12"/>
    <p:sldLayoutId id="2147483724" r:id="rId13"/>
    <p:sldLayoutId id="2147483718" r:id="rId14"/>
    <p:sldLayoutId id="2147483719" r:id="rId15"/>
    <p:sldLayoutId id="2147483720" r:id="rId16"/>
  </p:sldLayoutIdLst>
  <p:hf sldNum="0" hdr="0" dt="0"/>
  <p:txStyles>
    <p:titleStyle>
      <a:lvl1pPr algn="ctr" rtl="0" eaLnBrk="0" fontAlgn="base" hangingPunct="0">
        <a:spcBef>
          <a:spcPct val="0"/>
        </a:spcBef>
        <a:spcAft>
          <a:spcPct val="0"/>
        </a:spcAft>
        <a:defRPr sz="4000" b="0"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p:titleStyle>
    <p:body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7.svg"/><Relationship Id="rId18" Type="http://schemas.openxmlformats.org/officeDocument/2006/relationships/image" Target="../media/image50.png"/><Relationship Id="rId3" Type="http://schemas.openxmlformats.org/officeDocument/2006/relationships/image" Target="../media/image13.png"/><Relationship Id="rId21" Type="http://schemas.openxmlformats.org/officeDocument/2006/relationships/image" Target="../media/image29.svg"/><Relationship Id="rId7" Type="http://schemas.openxmlformats.org/officeDocument/2006/relationships/image" Target="../media/image41.svg"/><Relationship Id="rId12" Type="http://schemas.openxmlformats.org/officeDocument/2006/relationships/image" Target="../media/image26.png"/><Relationship Id="rId17" Type="http://schemas.openxmlformats.org/officeDocument/2006/relationships/image" Target="../media/image49.svg"/><Relationship Id="rId2" Type="http://schemas.openxmlformats.org/officeDocument/2006/relationships/notesSlide" Target="../notesSlides/notesSlide8.xml"/><Relationship Id="rId16" Type="http://schemas.openxmlformats.org/officeDocument/2006/relationships/image" Target="../media/image48.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40.svg"/><Relationship Id="rId15" Type="http://schemas.openxmlformats.org/officeDocument/2006/relationships/image" Target="../media/image47.svg"/><Relationship Id="rId10" Type="http://schemas.openxmlformats.org/officeDocument/2006/relationships/image" Target="../media/image44.pn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svg"/><Relationship Id="rId18" Type="http://schemas.openxmlformats.org/officeDocument/2006/relationships/image" Target="../media/image46.png"/><Relationship Id="rId3" Type="http://schemas.openxmlformats.org/officeDocument/2006/relationships/image" Target="../media/image38.png"/><Relationship Id="rId21" Type="http://schemas.openxmlformats.org/officeDocument/2006/relationships/image" Target="../media/image56.svg"/><Relationship Id="rId7" Type="http://schemas.openxmlformats.org/officeDocument/2006/relationships/image" Target="../media/image40.svg"/><Relationship Id="rId12" Type="http://schemas.openxmlformats.org/officeDocument/2006/relationships/image" Target="../media/image48.png"/><Relationship Id="rId17" Type="http://schemas.openxmlformats.org/officeDocument/2006/relationships/image" Target="../media/image29.sv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4.svg"/><Relationship Id="rId11" Type="http://schemas.openxmlformats.org/officeDocument/2006/relationships/image" Target="../media/image43.svg"/><Relationship Id="rId5" Type="http://schemas.openxmlformats.org/officeDocument/2006/relationships/image" Target="../media/image53.png"/><Relationship Id="rId15" Type="http://schemas.openxmlformats.org/officeDocument/2006/relationships/image" Target="../media/image51.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52.svg"/><Relationship Id="rId9" Type="http://schemas.openxmlformats.org/officeDocument/2006/relationships/image" Target="../media/image41.sv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4.png"/><Relationship Id="rId3"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51.svg"/><Relationship Id="rId2" Type="http://schemas.openxmlformats.org/officeDocument/2006/relationships/notesSlide" Target="../notesSlides/notesSlide14.xml"/><Relationship Id="rId16" Type="http://schemas.openxmlformats.org/officeDocument/2006/relationships/image" Target="../media/image47.svg"/><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image" Target="../media/image50.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49.svg"/><Relationship Id="rId9" Type="http://schemas.openxmlformats.org/officeDocument/2006/relationships/image" Target="../media/image42.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91CA414-DACA-57F2-3908-9002C7B0184E}"/>
              </a:ext>
            </a:extLst>
          </p:cNvPr>
          <p:cNvSpPr txBox="1"/>
          <p:nvPr/>
        </p:nvSpPr>
        <p:spPr>
          <a:xfrm>
            <a:off x="609599" y="304800"/>
            <a:ext cx="10548257" cy="707886"/>
          </a:xfrm>
          <a:prstGeom prst="rect">
            <a:avLst/>
          </a:prstGeom>
          <a:noFill/>
        </p:spPr>
        <p:txBody>
          <a:bodyPr wrap="square">
            <a:spAutoFit/>
          </a:bodyPr>
          <a:lstStyle/>
          <a:p>
            <a:r>
              <a:rPr lang="en-US" altLang="en-US" sz="4000" dirty="0">
                <a:latin typeface="+mj-lt"/>
              </a:rPr>
              <a:t>Surge Capacity Tabletop Exercise</a:t>
            </a:r>
            <a:endParaRPr lang="en-US" sz="4000" dirty="0">
              <a:latin typeface="+mj-lt"/>
            </a:endParaRPr>
          </a:p>
        </p:txBody>
      </p:sp>
      <p:sp>
        <p:nvSpPr>
          <p:cNvPr id="22" name="Subtitle 4">
            <a:extLst>
              <a:ext uri="{FF2B5EF4-FFF2-40B4-BE49-F238E27FC236}">
                <a16:creationId xmlns:a16="http://schemas.microsoft.com/office/drawing/2014/main" id="{75BEA033-6AE2-7AC5-7FE9-8258CAFCD898}"/>
              </a:ext>
            </a:extLst>
          </p:cNvPr>
          <p:cNvSpPr txBox="1">
            <a:spLocks/>
          </p:cNvSpPr>
          <p:nvPr/>
        </p:nvSpPr>
        <p:spPr>
          <a:xfrm>
            <a:off x="609599" y="1203960"/>
            <a:ext cx="9525001" cy="548640"/>
          </a:xfrm>
          <a:prstGeom prst="rect">
            <a:avLst/>
          </a:prstGeom>
        </p:spPr>
        <p:txBody>
          <a:bodyPr>
            <a:noAutofit/>
          </a:bodyPr>
          <a:lstStyle>
            <a:lvl1pPr marL="342900" indent="-342900" algn="l" rtl="0" eaLnBrk="0" fontAlgn="base" hangingPunct="0">
              <a:spcBef>
                <a:spcPts val="1800"/>
              </a:spcBef>
              <a:spcAft>
                <a:spcPct val="0"/>
              </a:spcAft>
              <a:buClrTx/>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Tx/>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eaLnBrk="1" hangingPunct="1">
              <a:spcBef>
                <a:spcPts val="0"/>
              </a:spcBef>
              <a:buNone/>
            </a:pPr>
            <a:r>
              <a:rPr lang="en-US" sz="2400">
                <a:solidFill>
                  <a:schemeClr val="tx1">
                    <a:lumMod val="65000"/>
                    <a:lumOff val="35000"/>
                  </a:schemeClr>
                </a:solidFill>
              </a:rPr>
              <a:t>[Laboratory Name]</a:t>
            </a:r>
            <a:endParaRPr lang="en-US" altLang="en-US" sz="2400">
              <a:solidFill>
                <a:schemeClr val="tx1">
                  <a:lumMod val="65000"/>
                  <a:lumOff val="35000"/>
                </a:schemeClr>
              </a:solidFill>
            </a:endParaRPr>
          </a:p>
        </p:txBody>
      </p:sp>
      <p:sp>
        <p:nvSpPr>
          <p:cNvPr id="23" name="Subtitle 4">
            <a:extLst>
              <a:ext uri="{FF2B5EF4-FFF2-40B4-BE49-F238E27FC236}">
                <a16:creationId xmlns:a16="http://schemas.microsoft.com/office/drawing/2014/main" id="{919B763B-F292-E5D0-A17F-323C739282B5}"/>
              </a:ext>
            </a:extLst>
          </p:cNvPr>
          <p:cNvSpPr txBox="1">
            <a:spLocks/>
          </p:cNvSpPr>
          <p:nvPr/>
        </p:nvSpPr>
        <p:spPr>
          <a:xfrm>
            <a:off x="609599" y="6140982"/>
            <a:ext cx="2667000" cy="548640"/>
          </a:xfrm>
          <a:prstGeom prst="rect">
            <a:avLst/>
          </a:prstGeom>
        </p:spPr>
        <p:txBody>
          <a:bodyPr>
            <a:normAutofit/>
          </a:bodyPr>
          <a:lstStyle>
            <a:lvl1pPr marL="342900" indent="-342900" algn="l" rtl="0" eaLnBrk="0" fontAlgn="base" hangingPunct="0">
              <a:spcBef>
                <a:spcPts val="1800"/>
              </a:spcBef>
              <a:spcAft>
                <a:spcPct val="0"/>
              </a:spcAft>
              <a:buClrTx/>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Tx/>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sz="2400" dirty="0">
                <a:solidFill>
                  <a:schemeClr val="bg1">
                    <a:lumMod val="85000"/>
                  </a:schemeClr>
                </a:solidFill>
              </a:rPr>
              <a:t>[Date]</a:t>
            </a:r>
          </a:p>
        </p:txBody>
      </p:sp>
      <p:cxnSp>
        <p:nvCxnSpPr>
          <p:cNvPr id="25" name="Straight Connector 24">
            <a:extLst>
              <a:ext uri="{FF2B5EF4-FFF2-40B4-BE49-F238E27FC236}">
                <a16:creationId xmlns:a16="http://schemas.microsoft.com/office/drawing/2014/main" id="{9FB85873-BED6-727E-43DC-08C542C38F5F}"/>
              </a:ext>
            </a:extLst>
          </p:cNvPr>
          <p:cNvCxnSpPr>
            <a:cxnSpLocks/>
          </p:cNvCxnSpPr>
          <p:nvPr/>
        </p:nvCxnSpPr>
        <p:spPr>
          <a:xfrm>
            <a:off x="609599" y="1203960"/>
            <a:ext cx="1098368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6661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E116-5298-B692-1166-B53FB96EB740}"/>
            </a:ext>
          </a:extLst>
        </p:cNvPr>
        <p:cNvGrpSpPr/>
        <p:nvPr/>
      </p:nvGrpSpPr>
      <p:grpSpPr>
        <a:xfrm>
          <a:off x="0" y="0"/>
          <a:ext cx="0" cy="0"/>
          <a:chOff x="0" y="0"/>
          <a:chExt cx="0" cy="0"/>
        </a:xfrm>
      </p:grpSpPr>
      <p:pic>
        <p:nvPicPr>
          <p:cNvPr id="3" name="Picture 2" descr="A picture containing indoor, stack&#10;&#10;AI-generated content may be incorrect.">
            <a:extLst>
              <a:ext uri="{FF2B5EF4-FFF2-40B4-BE49-F238E27FC236}">
                <a16:creationId xmlns:a16="http://schemas.microsoft.com/office/drawing/2014/main" id="{03F15F17-2231-108E-B474-B10389DF9520}"/>
              </a:ext>
            </a:extLst>
          </p:cNvPr>
          <p:cNvPicPr>
            <a:picLocks noChangeAspect="1"/>
          </p:cNvPicPr>
          <p:nvPr/>
        </p:nvPicPr>
        <p:blipFill>
          <a:blip r:embed="rId3">
            <a:alphaModFix amt="35000"/>
          </a:blip>
          <a:stretch>
            <a:fillRect/>
          </a:stretch>
        </p:blipFill>
        <p:spPr>
          <a:xfrm rot="10800000">
            <a:off x="4419600" y="667264"/>
            <a:ext cx="7772400" cy="5829300"/>
          </a:xfrm>
          <a:prstGeom prst="rect">
            <a:avLst/>
          </a:prstGeom>
        </p:spPr>
      </p:pic>
      <p:cxnSp>
        <p:nvCxnSpPr>
          <p:cNvPr id="26" name="Straight Arrow Connector 25">
            <a:extLst>
              <a:ext uri="{FF2B5EF4-FFF2-40B4-BE49-F238E27FC236}">
                <a16:creationId xmlns:a16="http://schemas.microsoft.com/office/drawing/2014/main" id="{B73ED750-3A85-15B3-C917-1913516F39D7}"/>
              </a:ext>
            </a:extLst>
          </p:cNvPr>
          <p:cNvCxnSpPr>
            <a:cxnSpLocks/>
          </p:cNvCxnSpPr>
          <p:nvPr/>
        </p:nvCxnSpPr>
        <p:spPr>
          <a:xfrm>
            <a:off x="1381123" y="2825174"/>
            <a:ext cx="0" cy="242888"/>
          </a:xfrm>
          <a:prstGeom prst="straightConnector1">
            <a:avLst/>
          </a:prstGeom>
          <a:ln w="28575">
            <a:solidFill>
              <a:srgbClr val="C0504D"/>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EA8D1A-C178-FA5B-97A6-481203E77A98}"/>
              </a:ext>
            </a:extLst>
          </p:cNvPr>
          <p:cNvSpPr txBox="1"/>
          <p:nvPr/>
        </p:nvSpPr>
        <p:spPr>
          <a:xfrm>
            <a:off x="564775" y="1485644"/>
            <a:ext cx="612648" cy="374571"/>
          </a:xfrm>
          <a:prstGeom prst="roundRect">
            <a:avLst/>
          </a:prstGeom>
          <a:solidFill>
            <a:schemeClr val="tx1">
              <a:lumMod val="65000"/>
              <a:lumOff val="35000"/>
            </a:schemeClr>
          </a:solidFill>
        </p:spPr>
        <p:txBody>
          <a:bodyPr wrap="square" rtlCol="0">
            <a:spAutoFit/>
          </a:bodyPr>
          <a:lstStyle/>
          <a:p>
            <a:pPr algn="ctr"/>
            <a:r>
              <a:rPr lang="en-US" sz="1600">
                <a:solidFill>
                  <a:schemeClr val="bg1"/>
                </a:solidFill>
              </a:rPr>
              <a:t>[XX]</a:t>
            </a:r>
          </a:p>
        </p:txBody>
      </p:sp>
      <p:grpSp>
        <p:nvGrpSpPr>
          <p:cNvPr id="28" name="Group 27">
            <a:extLst>
              <a:ext uri="{FF2B5EF4-FFF2-40B4-BE49-F238E27FC236}">
                <a16:creationId xmlns:a16="http://schemas.microsoft.com/office/drawing/2014/main" id="{2FC2C546-C4E6-D24B-CFC3-D7594B26E98F}"/>
              </a:ext>
            </a:extLst>
          </p:cNvPr>
          <p:cNvGrpSpPr/>
          <p:nvPr/>
        </p:nvGrpSpPr>
        <p:grpSpPr>
          <a:xfrm>
            <a:off x="1284314" y="1502572"/>
            <a:ext cx="1857952" cy="365760"/>
            <a:chOff x="1184298" y="1506323"/>
            <a:chExt cx="1857952" cy="365760"/>
          </a:xfrm>
        </p:grpSpPr>
        <p:pic>
          <p:nvPicPr>
            <p:cNvPr id="29" name="Graphic 28">
              <a:extLst>
                <a:ext uri="{FF2B5EF4-FFF2-40B4-BE49-F238E27FC236}">
                  <a16:creationId xmlns:a16="http://schemas.microsoft.com/office/drawing/2014/main" id="{244E2D6A-971E-846D-4C33-5950C4E5D9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3044" y="1506323"/>
              <a:ext cx="99368" cy="365760"/>
            </a:xfrm>
            <a:prstGeom prst="rect">
              <a:avLst/>
            </a:prstGeom>
          </p:spPr>
        </p:pic>
        <p:pic>
          <p:nvPicPr>
            <p:cNvPr id="30" name="Graphic 29">
              <a:extLst>
                <a:ext uri="{FF2B5EF4-FFF2-40B4-BE49-F238E27FC236}">
                  <a16:creationId xmlns:a16="http://schemas.microsoft.com/office/drawing/2014/main" id="{F89FE3B7-C061-F3B8-C826-D64348ABF2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4298" y="1506323"/>
              <a:ext cx="140024" cy="365760"/>
            </a:xfrm>
            <a:prstGeom prst="rect">
              <a:avLst/>
            </a:prstGeom>
          </p:spPr>
        </p:pic>
        <p:pic>
          <p:nvPicPr>
            <p:cNvPr id="31" name="Graphic 30">
              <a:extLst>
                <a:ext uri="{FF2B5EF4-FFF2-40B4-BE49-F238E27FC236}">
                  <a16:creationId xmlns:a16="http://schemas.microsoft.com/office/drawing/2014/main" id="{3FBFBEAC-0C1A-8E14-4C7E-87D2CAECF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80" y="1506323"/>
              <a:ext cx="138140" cy="365760"/>
            </a:xfrm>
            <a:prstGeom prst="rect">
              <a:avLst/>
            </a:prstGeom>
          </p:spPr>
        </p:pic>
        <p:pic>
          <p:nvPicPr>
            <p:cNvPr id="32" name="Graphic 31">
              <a:extLst>
                <a:ext uri="{FF2B5EF4-FFF2-40B4-BE49-F238E27FC236}">
                  <a16:creationId xmlns:a16="http://schemas.microsoft.com/office/drawing/2014/main" id="{F1D6ED82-BE54-C7DD-27ED-4F5A1F331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587" y="1506323"/>
              <a:ext cx="99368" cy="365760"/>
            </a:xfrm>
            <a:prstGeom prst="rect">
              <a:avLst/>
            </a:prstGeom>
          </p:spPr>
        </p:pic>
        <p:pic>
          <p:nvPicPr>
            <p:cNvPr id="33" name="Graphic 32">
              <a:extLst>
                <a:ext uri="{FF2B5EF4-FFF2-40B4-BE49-F238E27FC236}">
                  <a16:creationId xmlns:a16="http://schemas.microsoft.com/office/drawing/2014/main" id="{7033DE7D-38D7-6E2D-04A8-8C510CF97E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5841" y="1506323"/>
              <a:ext cx="140024" cy="365760"/>
            </a:xfrm>
            <a:prstGeom prst="rect">
              <a:avLst/>
            </a:prstGeom>
          </p:spPr>
        </p:pic>
        <p:pic>
          <p:nvPicPr>
            <p:cNvPr id="34" name="Graphic 33">
              <a:extLst>
                <a:ext uri="{FF2B5EF4-FFF2-40B4-BE49-F238E27FC236}">
                  <a16:creationId xmlns:a16="http://schemas.microsoft.com/office/drawing/2014/main" id="{AB0CAD1A-AA30-472F-FBA7-D71C6A5359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61023" y="1506323"/>
              <a:ext cx="138140" cy="365760"/>
            </a:xfrm>
            <a:prstGeom prst="rect">
              <a:avLst/>
            </a:prstGeom>
          </p:spPr>
        </p:pic>
        <p:pic>
          <p:nvPicPr>
            <p:cNvPr id="35" name="Graphic 34">
              <a:extLst>
                <a:ext uri="{FF2B5EF4-FFF2-40B4-BE49-F238E27FC236}">
                  <a16:creationId xmlns:a16="http://schemas.microsoft.com/office/drawing/2014/main" id="{612C763F-0B19-56E7-ADB7-F0317F11FF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6130" y="1506323"/>
              <a:ext cx="99368" cy="365760"/>
            </a:xfrm>
            <a:prstGeom prst="rect">
              <a:avLst/>
            </a:prstGeom>
          </p:spPr>
        </p:pic>
        <p:pic>
          <p:nvPicPr>
            <p:cNvPr id="36" name="Graphic 35">
              <a:extLst>
                <a:ext uri="{FF2B5EF4-FFF2-40B4-BE49-F238E27FC236}">
                  <a16:creationId xmlns:a16="http://schemas.microsoft.com/office/drawing/2014/main" id="{4CB89FB0-185E-291B-3542-2B5B5FB5F3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7384" y="1506323"/>
              <a:ext cx="140024" cy="365760"/>
            </a:xfrm>
            <a:prstGeom prst="rect">
              <a:avLst/>
            </a:prstGeom>
          </p:spPr>
        </p:pic>
        <p:pic>
          <p:nvPicPr>
            <p:cNvPr id="37" name="Graphic 36">
              <a:extLst>
                <a:ext uri="{FF2B5EF4-FFF2-40B4-BE49-F238E27FC236}">
                  <a16:creationId xmlns:a16="http://schemas.microsoft.com/office/drawing/2014/main" id="{F014843C-AB06-55C7-CA69-2D188D0EBD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2566" y="1506323"/>
              <a:ext cx="138140" cy="365760"/>
            </a:xfrm>
            <a:prstGeom prst="rect">
              <a:avLst/>
            </a:prstGeom>
          </p:spPr>
        </p:pic>
        <p:pic>
          <p:nvPicPr>
            <p:cNvPr id="38" name="Graphic 37">
              <a:extLst>
                <a:ext uri="{FF2B5EF4-FFF2-40B4-BE49-F238E27FC236}">
                  <a16:creationId xmlns:a16="http://schemas.microsoft.com/office/drawing/2014/main" id="{56ACDE49-A1CB-75E9-B48F-CEAE6FB9B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67674" y="1506323"/>
              <a:ext cx="99368" cy="365760"/>
            </a:xfrm>
            <a:prstGeom prst="rect">
              <a:avLst/>
            </a:prstGeom>
          </p:spPr>
        </p:pic>
        <p:pic>
          <p:nvPicPr>
            <p:cNvPr id="41" name="Graphic 40">
              <a:extLst>
                <a:ext uri="{FF2B5EF4-FFF2-40B4-BE49-F238E27FC236}">
                  <a16:creationId xmlns:a16="http://schemas.microsoft.com/office/drawing/2014/main" id="{0F7D0AA5-6108-7950-B4EE-5DCB804990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98928" y="1506323"/>
              <a:ext cx="140024" cy="365760"/>
            </a:xfrm>
            <a:prstGeom prst="rect">
              <a:avLst/>
            </a:prstGeom>
          </p:spPr>
        </p:pic>
        <p:pic>
          <p:nvPicPr>
            <p:cNvPr id="42" name="Graphic 41">
              <a:extLst>
                <a:ext uri="{FF2B5EF4-FFF2-40B4-BE49-F238E27FC236}">
                  <a16:creationId xmlns:a16="http://schemas.microsoft.com/office/drawing/2014/main" id="{A9F6D028-8798-159A-BDFE-73FAB45F6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4110" y="1506323"/>
              <a:ext cx="138140" cy="365760"/>
            </a:xfrm>
            <a:prstGeom prst="rect">
              <a:avLst/>
            </a:prstGeom>
          </p:spPr>
        </p:pic>
      </p:grpSp>
      <p:sp>
        <p:nvSpPr>
          <p:cNvPr id="43" name="Rectangle 42">
            <a:extLst>
              <a:ext uri="{FF2B5EF4-FFF2-40B4-BE49-F238E27FC236}">
                <a16:creationId xmlns:a16="http://schemas.microsoft.com/office/drawing/2014/main" id="{9D7A33EB-0E52-A637-6587-DED19884F963}"/>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3</a:t>
            </a:r>
          </a:p>
        </p:txBody>
      </p:sp>
      <p:pic>
        <p:nvPicPr>
          <p:cNvPr id="45" name="Graphic 44">
            <a:extLst>
              <a:ext uri="{FF2B5EF4-FFF2-40B4-BE49-F238E27FC236}">
                <a16:creationId xmlns:a16="http://schemas.microsoft.com/office/drawing/2014/main" id="{4B305B29-EA7B-74F0-9DAD-E25AA3F1D1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1064" y="2185337"/>
            <a:ext cx="182431" cy="548640"/>
          </a:xfrm>
          <a:prstGeom prst="rect">
            <a:avLst/>
          </a:prstGeom>
        </p:spPr>
      </p:pic>
      <p:sp>
        <p:nvSpPr>
          <p:cNvPr id="63" name="Rounded Rectangle 62">
            <a:extLst>
              <a:ext uri="{FF2B5EF4-FFF2-40B4-BE49-F238E27FC236}">
                <a16:creationId xmlns:a16="http://schemas.microsoft.com/office/drawing/2014/main" id="{9156C8DB-56DE-CA9A-1072-E405581907C9}"/>
              </a:ext>
            </a:extLst>
          </p:cNvPr>
          <p:cNvSpPr/>
          <p:nvPr/>
        </p:nvSpPr>
        <p:spPr>
          <a:xfrm>
            <a:off x="1558580" y="2241307"/>
            <a:ext cx="1315293" cy="4572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MERS-</a:t>
            </a:r>
            <a:r>
              <a:rPr lang="en-US" err="1"/>
              <a:t>CoV</a:t>
            </a:r>
            <a:endParaRPr lang="en-US"/>
          </a:p>
        </p:txBody>
      </p:sp>
      <p:pic>
        <p:nvPicPr>
          <p:cNvPr id="64" name="Graphic 63">
            <a:extLst>
              <a:ext uri="{FF2B5EF4-FFF2-40B4-BE49-F238E27FC236}">
                <a16:creationId xmlns:a16="http://schemas.microsoft.com/office/drawing/2014/main" id="{3C9CDC91-BCDB-30D7-4E2B-8DDFE3A350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81766" y="2068732"/>
            <a:ext cx="660400" cy="660400"/>
          </a:xfrm>
          <a:prstGeom prst="rect">
            <a:avLst/>
          </a:prstGeom>
        </p:spPr>
      </p:pic>
      <p:sp>
        <p:nvSpPr>
          <p:cNvPr id="65" name="Rounded Rectangle 64">
            <a:extLst>
              <a:ext uri="{FF2B5EF4-FFF2-40B4-BE49-F238E27FC236}">
                <a16:creationId xmlns:a16="http://schemas.microsoft.com/office/drawing/2014/main" id="{7321CBB4-92A8-B92A-91FA-32562BFC9807}"/>
              </a:ext>
            </a:extLst>
          </p:cNvPr>
          <p:cNvSpPr/>
          <p:nvPr/>
        </p:nvSpPr>
        <p:spPr>
          <a:xfrm>
            <a:off x="3559498" y="2250170"/>
            <a:ext cx="1752600"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Contact tracing</a:t>
            </a:r>
          </a:p>
        </p:txBody>
      </p:sp>
      <p:sp>
        <p:nvSpPr>
          <p:cNvPr id="66" name="TextBox 65">
            <a:extLst>
              <a:ext uri="{FF2B5EF4-FFF2-40B4-BE49-F238E27FC236}">
                <a16:creationId xmlns:a16="http://schemas.microsoft.com/office/drawing/2014/main" id="{3B01BA6A-CC86-8BE1-5130-059B1663752A}"/>
              </a:ext>
            </a:extLst>
          </p:cNvPr>
          <p:cNvSpPr txBox="1"/>
          <p:nvPr/>
        </p:nvSpPr>
        <p:spPr>
          <a:xfrm>
            <a:off x="564775" y="2283146"/>
            <a:ext cx="614766" cy="374571"/>
          </a:xfrm>
          <a:prstGeom prst="roundRect">
            <a:avLst/>
          </a:prstGeom>
          <a:solidFill>
            <a:schemeClr val="tx1">
              <a:lumMod val="65000"/>
              <a:lumOff val="35000"/>
            </a:schemeClr>
          </a:solidFill>
        </p:spPr>
        <p:txBody>
          <a:bodyPr wrap="square" rtlCol="0">
            <a:spAutoFit/>
          </a:bodyPr>
          <a:lstStyle/>
          <a:p>
            <a:pPr algn="ctr"/>
            <a:r>
              <a:rPr lang="en-US" sz="1600">
                <a:solidFill>
                  <a:schemeClr val="bg1"/>
                </a:solidFill>
              </a:rPr>
              <a:t>[YY]</a:t>
            </a:r>
          </a:p>
        </p:txBody>
      </p:sp>
      <p:sp>
        <p:nvSpPr>
          <p:cNvPr id="92" name="Rectangle 91">
            <a:extLst>
              <a:ext uri="{FF2B5EF4-FFF2-40B4-BE49-F238E27FC236}">
                <a16:creationId xmlns:a16="http://schemas.microsoft.com/office/drawing/2014/main" id="{A53A3CE1-30EE-4450-C877-4F7B91BE6E15}"/>
              </a:ext>
            </a:extLst>
          </p:cNvPr>
          <p:cNvSpPr/>
          <p:nvPr/>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2">
            <a:extLst>
              <a:ext uri="{FF2B5EF4-FFF2-40B4-BE49-F238E27FC236}">
                <a16:creationId xmlns:a16="http://schemas.microsoft.com/office/drawing/2014/main" id="{E4D27935-5E9F-14DA-FB99-83774815052A}"/>
              </a:ext>
            </a:extLst>
          </p:cNvPr>
          <p:cNvSpPr txBox="1">
            <a:spLocks noChangeArrowheads="1"/>
          </p:cNvSpPr>
          <p:nvPr/>
        </p:nvSpPr>
        <p:spPr bwMode="auto">
          <a:xfrm>
            <a:off x="860099" y="576894"/>
            <a:ext cx="87114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a:lstStyle>
          <a:p>
            <a:pPr algn="l" defTabSz="914400" eaLnBrk="1" hangingPunct="1"/>
            <a:r>
              <a:rPr lang="en-US" altLang="en-US" sz="2800"/>
              <a:t>[State] case confirmed, more are suspected</a:t>
            </a:r>
          </a:p>
        </p:txBody>
      </p:sp>
      <p:sp>
        <p:nvSpPr>
          <p:cNvPr id="104" name="Rectangle 103">
            <a:extLst>
              <a:ext uri="{FF2B5EF4-FFF2-40B4-BE49-F238E27FC236}">
                <a16:creationId xmlns:a16="http://schemas.microsoft.com/office/drawing/2014/main" id="{97EDE836-C11B-5927-334E-B5EA5C482057}"/>
              </a:ext>
            </a:extLst>
          </p:cNvPr>
          <p:cNvSpPr/>
          <p:nvPr/>
        </p:nvSpPr>
        <p:spPr>
          <a:xfrm>
            <a:off x="649205" y="665808"/>
            <a:ext cx="1905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05" name="Straight Arrow Connector 104">
            <a:extLst>
              <a:ext uri="{FF2B5EF4-FFF2-40B4-BE49-F238E27FC236}">
                <a16:creationId xmlns:a16="http://schemas.microsoft.com/office/drawing/2014/main" id="{55D85166-DD88-A8DA-25BB-905E2BB6268A}"/>
              </a:ext>
            </a:extLst>
          </p:cNvPr>
          <p:cNvCxnSpPr>
            <a:cxnSpLocks/>
          </p:cNvCxnSpPr>
          <p:nvPr/>
        </p:nvCxnSpPr>
        <p:spPr>
          <a:xfrm>
            <a:off x="1381123" y="3949131"/>
            <a:ext cx="0" cy="242888"/>
          </a:xfrm>
          <a:prstGeom prst="straightConnector1">
            <a:avLst/>
          </a:prstGeom>
          <a:ln w="28575">
            <a:solidFill>
              <a:srgbClr val="C0504D"/>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208C6D9-7D8C-C446-BB5A-7E23702C3502}"/>
              </a:ext>
            </a:extLst>
          </p:cNvPr>
          <p:cNvGrpSpPr/>
          <p:nvPr/>
        </p:nvGrpSpPr>
        <p:grpSpPr>
          <a:xfrm>
            <a:off x="1146875" y="3110924"/>
            <a:ext cx="1307044" cy="742951"/>
            <a:chOff x="1157188" y="3114675"/>
            <a:chExt cx="1307044" cy="742951"/>
          </a:xfrm>
        </p:grpSpPr>
        <p:sp>
          <p:nvSpPr>
            <p:cNvPr id="108" name="Rounded Rectangle 107">
              <a:extLst>
                <a:ext uri="{FF2B5EF4-FFF2-40B4-BE49-F238E27FC236}">
                  <a16:creationId xmlns:a16="http://schemas.microsoft.com/office/drawing/2014/main" id="{D93D6832-6C46-B79B-A9C5-AB04734B5799}"/>
                </a:ext>
              </a:extLst>
            </p:cNvPr>
            <p:cNvSpPr/>
            <p:nvPr/>
          </p:nvSpPr>
          <p:spPr>
            <a:xfrm>
              <a:off x="1157188" y="3114675"/>
              <a:ext cx="1307044" cy="74295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F7718728-6599-08BF-C9DC-711E3DFFAF87}"/>
                </a:ext>
              </a:extLst>
            </p:cNvPr>
            <p:cNvGrpSpPr>
              <a:grpSpLocks noChangeAspect="1"/>
            </p:cNvGrpSpPr>
            <p:nvPr/>
          </p:nvGrpSpPr>
          <p:grpSpPr>
            <a:xfrm>
              <a:off x="1639571" y="3198371"/>
              <a:ext cx="643690" cy="548640"/>
              <a:chOff x="551224" y="4038600"/>
              <a:chExt cx="1072814" cy="914400"/>
            </a:xfrm>
          </p:grpSpPr>
          <p:pic>
            <p:nvPicPr>
              <p:cNvPr id="111" name="Graphic 110">
                <a:extLst>
                  <a:ext uri="{FF2B5EF4-FFF2-40B4-BE49-F238E27FC236}">
                    <a16:creationId xmlns:a16="http://schemas.microsoft.com/office/drawing/2014/main" id="{5899BAFC-3B5B-962F-BE70-3CCD97E38F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78687" y="4038600"/>
                <a:ext cx="345351" cy="914400"/>
              </a:xfrm>
              <a:prstGeom prst="rect">
                <a:avLst/>
              </a:prstGeom>
            </p:spPr>
          </p:pic>
          <p:pic>
            <p:nvPicPr>
              <p:cNvPr id="112" name="Graphic 111">
                <a:extLst>
                  <a:ext uri="{FF2B5EF4-FFF2-40B4-BE49-F238E27FC236}">
                    <a16:creationId xmlns:a16="http://schemas.microsoft.com/office/drawing/2014/main" id="{795ACE25-5E38-6488-04F3-D9A150FAAC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1224" y="4038600"/>
                <a:ext cx="345351" cy="914400"/>
              </a:xfrm>
              <a:prstGeom prst="rect">
                <a:avLst/>
              </a:prstGeom>
            </p:spPr>
          </p:pic>
          <p:pic>
            <p:nvPicPr>
              <p:cNvPr id="113" name="Graphic 112">
                <a:extLst>
                  <a:ext uri="{FF2B5EF4-FFF2-40B4-BE49-F238E27FC236}">
                    <a16:creationId xmlns:a16="http://schemas.microsoft.com/office/drawing/2014/main" id="{1913942A-2C2A-27E6-72E3-2DA8FF4EC9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4956" y="4038600"/>
                <a:ext cx="345351" cy="914400"/>
              </a:xfrm>
              <a:prstGeom prst="rect">
                <a:avLst/>
              </a:prstGeom>
            </p:spPr>
          </p:pic>
        </p:grpSp>
        <p:pic>
          <p:nvPicPr>
            <p:cNvPr id="110" name="Graphic 109">
              <a:extLst>
                <a:ext uri="{FF2B5EF4-FFF2-40B4-BE49-F238E27FC236}">
                  <a16:creationId xmlns:a16="http://schemas.microsoft.com/office/drawing/2014/main" id="{B7349A99-F9F1-B15B-11A2-B1B0E80F604D}"/>
                </a:ext>
              </a:extLst>
            </p:cNvPr>
            <p:cNvPicPr>
              <a:picLocks noChangeAspect="1"/>
            </p:cNvPicPr>
            <p:nvPr/>
          </p:nvPicPr>
          <p:blipFill>
            <a:blip r:embed="rId16">
              <a:extLst>
                <a:ext uri="{96DAC541-7B7A-43D3-8B79-37D633B846F1}">
                  <asvg:svgBlip xmlns:asvg="http://schemas.microsoft.com/office/drawing/2016/SVG/main" r:embed="rId17"/>
                </a:ext>
              </a:extLst>
            </a:blip>
            <a:srcRect l="48499" t="13428" r="20853" b="14534"/>
            <a:stretch>
              <a:fillRect/>
            </a:stretch>
          </p:blipFill>
          <p:spPr>
            <a:xfrm>
              <a:off x="1262790" y="3210731"/>
              <a:ext cx="240545" cy="565404"/>
            </a:xfrm>
            <a:prstGeom prst="rect">
              <a:avLst/>
            </a:prstGeom>
          </p:spPr>
        </p:pic>
      </p:grpSp>
      <p:grpSp>
        <p:nvGrpSpPr>
          <p:cNvPr id="114" name="Group 113">
            <a:extLst>
              <a:ext uri="{FF2B5EF4-FFF2-40B4-BE49-F238E27FC236}">
                <a16:creationId xmlns:a16="http://schemas.microsoft.com/office/drawing/2014/main" id="{530DF819-05DC-C93A-EFDF-45C5EA59E344}"/>
              </a:ext>
            </a:extLst>
          </p:cNvPr>
          <p:cNvGrpSpPr/>
          <p:nvPr/>
        </p:nvGrpSpPr>
        <p:grpSpPr>
          <a:xfrm>
            <a:off x="1146875" y="4244197"/>
            <a:ext cx="6052306" cy="537881"/>
            <a:chOff x="1131377" y="4247948"/>
            <a:chExt cx="6052306" cy="537881"/>
          </a:xfrm>
        </p:grpSpPr>
        <p:grpSp>
          <p:nvGrpSpPr>
            <p:cNvPr id="115" name="Group 114">
              <a:extLst>
                <a:ext uri="{FF2B5EF4-FFF2-40B4-BE49-F238E27FC236}">
                  <a16:creationId xmlns:a16="http://schemas.microsoft.com/office/drawing/2014/main" id="{15976B46-F9D5-9CB2-67E5-1E76E7277EB3}"/>
                </a:ext>
              </a:extLst>
            </p:cNvPr>
            <p:cNvGrpSpPr/>
            <p:nvPr/>
          </p:nvGrpSpPr>
          <p:grpSpPr>
            <a:xfrm>
              <a:off x="1131377" y="4247948"/>
              <a:ext cx="6052306" cy="537881"/>
              <a:chOff x="1660928" y="3162751"/>
              <a:chExt cx="6052306" cy="537881"/>
            </a:xfrm>
          </p:grpSpPr>
          <p:sp>
            <p:nvSpPr>
              <p:cNvPr id="117" name="Rounded Rectangle 116">
                <a:extLst>
                  <a:ext uri="{FF2B5EF4-FFF2-40B4-BE49-F238E27FC236}">
                    <a16:creationId xmlns:a16="http://schemas.microsoft.com/office/drawing/2014/main" id="{666AAAC6-71FF-5D98-E4A9-4795BE2957ED}"/>
                  </a:ext>
                </a:extLst>
              </p:cNvPr>
              <p:cNvSpPr/>
              <p:nvPr/>
            </p:nvSpPr>
            <p:spPr>
              <a:xfrm>
                <a:off x="1660928" y="3162751"/>
                <a:ext cx="6052306" cy="53788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1C12F6D5-140F-FB97-C91A-87134AC8C27A}"/>
                  </a:ext>
                </a:extLst>
              </p:cNvPr>
              <p:cNvGrpSpPr/>
              <p:nvPr/>
            </p:nvGrpSpPr>
            <p:grpSpPr>
              <a:xfrm>
                <a:off x="2111450" y="3255083"/>
                <a:ext cx="1857953" cy="365760"/>
                <a:chOff x="2111450" y="3255083"/>
                <a:chExt cx="1857953" cy="365760"/>
              </a:xfrm>
            </p:grpSpPr>
            <p:grpSp>
              <p:nvGrpSpPr>
                <p:cNvPr id="154" name="Group 153">
                  <a:extLst>
                    <a:ext uri="{FF2B5EF4-FFF2-40B4-BE49-F238E27FC236}">
                      <a16:creationId xmlns:a16="http://schemas.microsoft.com/office/drawing/2014/main" id="{8C113608-AF3D-44E2-42B1-759174252CF3}"/>
                    </a:ext>
                  </a:extLst>
                </p:cNvPr>
                <p:cNvGrpSpPr>
                  <a:grpSpLocks noChangeAspect="1"/>
                </p:cNvGrpSpPr>
                <p:nvPr/>
              </p:nvGrpSpPr>
              <p:grpSpPr>
                <a:xfrm>
                  <a:off x="2111450" y="3255083"/>
                  <a:ext cx="443323" cy="365760"/>
                  <a:chOff x="-1287966" y="2952076"/>
                  <a:chExt cx="664984" cy="548640"/>
                </a:xfrm>
              </p:grpSpPr>
              <p:pic>
                <p:nvPicPr>
                  <p:cNvPr id="171" name="Graphic 170">
                    <a:extLst>
                      <a:ext uri="{FF2B5EF4-FFF2-40B4-BE49-F238E27FC236}">
                        <a16:creationId xmlns:a16="http://schemas.microsoft.com/office/drawing/2014/main" id="{F640AFA2-5037-499E-8A2D-742702DD983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72" name="Graphic 171">
                    <a:extLst>
                      <a:ext uri="{FF2B5EF4-FFF2-40B4-BE49-F238E27FC236}">
                        <a16:creationId xmlns:a16="http://schemas.microsoft.com/office/drawing/2014/main" id="{4030CF0F-9C35-853F-91B0-E91904B04B0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73" name="Graphic 172">
                    <a:extLst>
                      <a:ext uri="{FF2B5EF4-FFF2-40B4-BE49-F238E27FC236}">
                        <a16:creationId xmlns:a16="http://schemas.microsoft.com/office/drawing/2014/main" id="{D8021849-2F04-18D1-7104-725262817F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55" name="Group 154">
                  <a:extLst>
                    <a:ext uri="{FF2B5EF4-FFF2-40B4-BE49-F238E27FC236}">
                      <a16:creationId xmlns:a16="http://schemas.microsoft.com/office/drawing/2014/main" id="{EFF07539-B1A0-EB90-B317-07268B1F1B14}"/>
                    </a:ext>
                  </a:extLst>
                </p:cNvPr>
                <p:cNvGrpSpPr>
                  <a:grpSpLocks noChangeAspect="1"/>
                </p:cNvGrpSpPr>
                <p:nvPr/>
              </p:nvGrpSpPr>
              <p:grpSpPr>
                <a:xfrm>
                  <a:off x="2582993" y="3255083"/>
                  <a:ext cx="443323" cy="365760"/>
                  <a:chOff x="-1287966" y="2952076"/>
                  <a:chExt cx="664984" cy="548640"/>
                </a:xfrm>
              </p:grpSpPr>
              <p:pic>
                <p:nvPicPr>
                  <p:cNvPr id="166" name="Graphic 165">
                    <a:extLst>
                      <a:ext uri="{FF2B5EF4-FFF2-40B4-BE49-F238E27FC236}">
                        <a16:creationId xmlns:a16="http://schemas.microsoft.com/office/drawing/2014/main" id="{350849AF-8ED7-99E4-D0E6-6B053D115B1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69" name="Graphic 168">
                    <a:extLst>
                      <a:ext uri="{FF2B5EF4-FFF2-40B4-BE49-F238E27FC236}">
                        <a16:creationId xmlns:a16="http://schemas.microsoft.com/office/drawing/2014/main" id="{C3CC7547-7281-C134-CD08-E8EF4D05F0B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70" name="Graphic 169">
                    <a:extLst>
                      <a:ext uri="{FF2B5EF4-FFF2-40B4-BE49-F238E27FC236}">
                        <a16:creationId xmlns:a16="http://schemas.microsoft.com/office/drawing/2014/main" id="{E56A6321-3154-7154-5FC4-30B0DE3542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56" name="Group 155">
                  <a:extLst>
                    <a:ext uri="{FF2B5EF4-FFF2-40B4-BE49-F238E27FC236}">
                      <a16:creationId xmlns:a16="http://schemas.microsoft.com/office/drawing/2014/main" id="{ACC145B4-35D8-F886-0553-8C3385E7BB86}"/>
                    </a:ext>
                  </a:extLst>
                </p:cNvPr>
                <p:cNvGrpSpPr>
                  <a:grpSpLocks noChangeAspect="1"/>
                </p:cNvGrpSpPr>
                <p:nvPr/>
              </p:nvGrpSpPr>
              <p:grpSpPr>
                <a:xfrm>
                  <a:off x="3054536" y="3255083"/>
                  <a:ext cx="443323" cy="365760"/>
                  <a:chOff x="-1287966" y="2952076"/>
                  <a:chExt cx="664984" cy="548640"/>
                </a:xfrm>
              </p:grpSpPr>
              <p:pic>
                <p:nvPicPr>
                  <p:cNvPr id="162" name="Graphic 161">
                    <a:extLst>
                      <a:ext uri="{FF2B5EF4-FFF2-40B4-BE49-F238E27FC236}">
                        <a16:creationId xmlns:a16="http://schemas.microsoft.com/office/drawing/2014/main" id="{5362F43D-F43E-603E-81DB-12600D8CF0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64" name="Graphic 163">
                    <a:extLst>
                      <a:ext uri="{FF2B5EF4-FFF2-40B4-BE49-F238E27FC236}">
                        <a16:creationId xmlns:a16="http://schemas.microsoft.com/office/drawing/2014/main" id="{4735DD62-2771-270F-D140-D1827B500CC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65" name="Graphic 164">
                    <a:extLst>
                      <a:ext uri="{FF2B5EF4-FFF2-40B4-BE49-F238E27FC236}">
                        <a16:creationId xmlns:a16="http://schemas.microsoft.com/office/drawing/2014/main" id="{5968D431-489F-BB1A-BC5A-1AC9775DE1E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57" name="Group 156">
                  <a:extLst>
                    <a:ext uri="{FF2B5EF4-FFF2-40B4-BE49-F238E27FC236}">
                      <a16:creationId xmlns:a16="http://schemas.microsoft.com/office/drawing/2014/main" id="{C304B4DD-8876-75B9-52C7-E4DFC3A71387}"/>
                    </a:ext>
                  </a:extLst>
                </p:cNvPr>
                <p:cNvGrpSpPr>
                  <a:grpSpLocks noChangeAspect="1"/>
                </p:cNvGrpSpPr>
                <p:nvPr/>
              </p:nvGrpSpPr>
              <p:grpSpPr>
                <a:xfrm>
                  <a:off x="3526080" y="3255083"/>
                  <a:ext cx="443323" cy="365760"/>
                  <a:chOff x="-1287966" y="2952076"/>
                  <a:chExt cx="664984" cy="548640"/>
                </a:xfrm>
              </p:grpSpPr>
              <p:pic>
                <p:nvPicPr>
                  <p:cNvPr id="158" name="Graphic 157">
                    <a:extLst>
                      <a:ext uri="{FF2B5EF4-FFF2-40B4-BE49-F238E27FC236}">
                        <a16:creationId xmlns:a16="http://schemas.microsoft.com/office/drawing/2014/main" id="{68FDAEA3-BD0C-F2A2-8280-0DD5B0E680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59" name="Graphic 158">
                    <a:extLst>
                      <a:ext uri="{FF2B5EF4-FFF2-40B4-BE49-F238E27FC236}">
                        <a16:creationId xmlns:a16="http://schemas.microsoft.com/office/drawing/2014/main" id="{C15EB1A7-8A9D-84B2-366E-D1345DAE0DE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61" name="Graphic 160">
                    <a:extLst>
                      <a:ext uri="{FF2B5EF4-FFF2-40B4-BE49-F238E27FC236}">
                        <a16:creationId xmlns:a16="http://schemas.microsoft.com/office/drawing/2014/main" id="{63134D06-2C61-49BA-3F0B-0EF3D0501E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grpSp>
            <p:nvGrpSpPr>
              <p:cNvPr id="121" name="Group 120">
                <a:extLst>
                  <a:ext uri="{FF2B5EF4-FFF2-40B4-BE49-F238E27FC236}">
                    <a16:creationId xmlns:a16="http://schemas.microsoft.com/office/drawing/2014/main" id="{B3396F49-D13D-07C1-F87F-0F7DD93D6C55}"/>
                  </a:ext>
                </a:extLst>
              </p:cNvPr>
              <p:cNvGrpSpPr/>
              <p:nvPr/>
            </p:nvGrpSpPr>
            <p:grpSpPr>
              <a:xfrm>
                <a:off x="3995831" y="3267633"/>
                <a:ext cx="1857953" cy="365760"/>
                <a:chOff x="2111450" y="3255083"/>
                <a:chExt cx="1857953" cy="365760"/>
              </a:xfrm>
            </p:grpSpPr>
            <p:grpSp>
              <p:nvGrpSpPr>
                <p:cNvPr id="138" name="Group 137">
                  <a:extLst>
                    <a:ext uri="{FF2B5EF4-FFF2-40B4-BE49-F238E27FC236}">
                      <a16:creationId xmlns:a16="http://schemas.microsoft.com/office/drawing/2014/main" id="{E88A7653-786A-B5A4-38A5-F35D8F706866}"/>
                    </a:ext>
                  </a:extLst>
                </p:cNvPr>
                <p:cNvGrpSpPr>
                  <a:grpSpLocks noChangeAspect="1"/>
                </p:cNvGrpSpPr>
                <p:nvPr/>
              </p:nvGrpSpPr>
              <p:grpSpPr>
                <a:xfrm>
                  <a:off x="2111450" y="3255083"/>
                  <a:ext cx="443323" cy="365760"/>
                  <a:chOff x="-1287966" y="2952076"/>
                  <a:chExt cx="664984" cy="548640"/>
                </a:xfrm>
              </p:grpSpPr>
              <p:pic>
                <p:nvPicPr>
                  <p:cNvPr id="151" name="Graphic 150">
                    <a:extLst>
                      <a:ext uri="{FF2B5EF4-FFF2-40B4-BE49-F238E27FC236}">
                        <a16:creationId xmlns:a16="http://schemas.microsoft.com/office/drawing/2014/main" id="{20462153-A5A9-56CE-6DD8-AA83AEAA5FD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52" name="Graphic 151">
                    <a:extLst>
                      <a:ext uri="{FF2B5EF4-FFF2-40B4-BE49-F238E27FC236}">
                        <a16:creationId xmlns:a16="http://schemas.microsoft.com/office/drawing/2014/main" id="{92826C9D-308A-50E9-464A-C06992D5DD1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53" name="Graphic 152">
                    <a:extLst>
                      <a:ext uri="{FF2B5EF4-FFF2-40B4-BE49-F238E27FC236}">
                        <a16:creationId xmlns:a16="http://schemas.microsoft.com/office/drawing/2014/main" id="{F48635D1-8179-3EC5-9FBB-C426932FFB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39" name="Group 138">
                  <a:extLst>
                    <a:ext uri="{FF2B5EF4-FFF2-40B4-BE49-F238E27FC236}">
                      <a16:creationId xmlns:a16="http://schemas.microsoft.com/office/drawing/2014/main" id="{0321EE28-507B-C6D1-597F-373B10C81B04}"/>
                    </a:ext>
                  </a:extLst>
                </p:cNvPr>
                <p:cNvGrpSpPr>
                  <a:grpSpLocks noChangeAspect="1"/>
                </p:cNvGrpSpPr>
                <p:nvPr/>
              </p:nvGrpSpPr>
              <p:grpSpPr>
                <a:xfrm>
                  <a:off x="2582993" y="3255083"/>
                  <a:ext cx="443323" cy="365760"/>
                  <a:chOff x="-1287966" y="2952076"/>
                  <a:chExt cx="664984" cy="548640"/>
                </a:xfrm>
              </p:grpSpPr>
              <p:pic>
                <p:nvPicPr>
                  <p:cNvPr id="148" name="Graphic 147">
                    <a:extLst>
                      <a:ext uri="{FF2B5EF4-FFF2-40B4-BE49-F238E27FC236}">
                        <a16:creationId xmlns:a16="http://schemas.microsoft.com/office/drawing/2014/main" id="{56FBED1D-7230-7F37-6AC5-C4658DDE440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49" name="Graphic 148">
                    <a:extLst>
                      <a:ext uri="{FF2B5EF4-FFF2-40B4-BE49-F238E27FC236}">
                        <a16:creationId xmlns:a16="http://schemas.microsoft.com/office/drawing/2014/main" id="{0852B99B-FC7A-BC47-1838-B9FFEB5E81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50" name="Graphic 149">
                    <a:extLst>
                      <a:ext uri="{FF2B5EF4-FFF2-40B4-BE49-F238E27FC236}">
                        <a16:creationId xmlns:a16="http://schemas.microsoft.com/office/drawing/2014/main" id="{AD4A0395-147E-4613-B8AC-5D86C9FF7B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40" name="Group 139">
                  <a:extLst>
                    <a:ext uri="{FF2B5EF4-FFF2-40B4-BE49-F238E27FC236}">
                      <a16:creationId xmlns:a16="http://schemas.microsoft.com/office/drawing/2014/main" id="{58DEC200-E34B-B8DB-0134-4A403FA59E0F}"/>
                    </a:ext>
                  </a:extLst>
                </p:cNvPr>
                <p:cNvGrpSpPr>
                  <a:grpSpLocks noChangeAspect="1"/>
                </p:cNvGrpSpPr>
                <p:nvPr/>
              </p:nvGrpSpPr>
              <p:grpSpPr>
                <a:xfrm>
                  <a:off x="3054536" y="3255083"/>
                  <a:ext cx="443323" cy="365760"/>
                  <a:chOff x="-1287966" y="2952076"/>
                  <a:chExt cx="664984" cy="548640"/>
                </a:xfrm>
              </p:grpSpPr>
              <p:pic>
                <p:nvPicPr>
                  <p:cNvPr id="145" name="Graphic 144">
                    <a:extLst>
                      <a:ext uri="{FF2B5EF4-FFF2-40B4-BE49-F238E27FC236}">
                        <a16:creationId xmlns:a16="http://schemas.microsoft.com/office/drawing/2014/main" id="{67E6EBBA-09C3-6FFB-5E70-D50116C3163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46" name="Graphic 145">
                    <a:extLst>
                      <a:ext uri="{FF2B5EF4-FFF2-40B4-BE49-F238E27FC236}">
                        <a16:creationId xmlns:a16="http://schemas.microsoft.com/office/drawing/2014/main" id="{5528E8B1-FF58-0C5F-D739-8D37C0C3A6B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47" name="Graphic 146">
                    <a:extLst>
                      <a:ext uri="{FF2B5EF4-FFF2-40B4-BE49-F238E27FC236}">
                        <a16:creationId xmlns:a16="http://schemas.microsoft.com/office/drawing/2014/main" id="{86DDABEA-9115-089B-519F-E3D6920510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41" name="Group 140">
                  <a:extLst>
                    <a:ext uri="{FF2B5EF4-FFF2-40B4-BE49-F238E27FC236}">
                      <a16:creationId xmlns:a16="http://schemas.microsoft.com/office/drawing/2014/main" id="{862132B6-49C4-BFA4-993F-73DBB603979A}"/>
                    </a:ext>
                  </a:extLst>
                </p:cNvPr>
                <p:cNvGrpSpPr>
                  <a:grpSpLocks noChangeAspect="1"/>
                </p:cNvGrpSpPr>
                <p:nvPr/>
              </p:nvGrpSpPr>
              <p:grpSpPr>
                <a:xfrm>
                  <a:off x="3526080" y="3255083"/>
                  <a:ext cx="443323" cy="365760"/>
                  <a:chOff x="-1287966" y="2952076"/>
                  <a:chExt cx="664984" cy="548640"/>
                </a:xfrm>
              </p:grpSpPr>
              <p:pic>
                <p:nvPicPr>
                  <p:cNvPr id="142" name="Graphic 141">
                    <a:extLst>
                      <a:ext uri="{FF2B5EF4-FFF2-40B4-BE49-F238E27FC236}">
                        <a16:creationId xmlns:a16="http://schemas.microsoft.com/office/drawing/2014/main" id="{E97C1C9E-F20F-8D77-AED6-F7F41860419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43" name="Graphic 142">
                    <a:extLst>
                      <a:ext uri="{FF2B5EF4-FFF2-40B4-BE49-F238E27FC236}">
                        <a16:creationId xmlns:a16="http://schemas.microsoft.com/office/drawing/2014/main" id="{4119797F-FA29-A883-1BE5-FAFFB45A3A6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44" name="Graphic 143">
                    <a:extLst>
                      <a:ext uri="{FF2B5EF4-FFF2-40B4-BE49-F238E27FC236}">
                        <a16:creationId xmlns:a16="http://schemas.microsoft.com/office/drawing/2014/main" id="{61996614-7F1E-A545-3683-68B073BC970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grpSp>
            <p:nvGrpSpPr>
              <p:cNvPr id="122" name="Group 121">
                <a:extLst>
                  <a:ext uri="{FF2B5EF4-FFF2-40B4-BE49-F238E27FC236}">
                    <a16:creationId xmlns:a16="http://schemas.microsoft.com/office/drawing/2014/main" id="{7D93DC5F-ED31-F7B3-CCCE-D279E557FA24}"/>
                  </a:ext>
                </a:extLst>
              </p:cNvPr>
              <p:cNvGrpSpPr/>
              <p:nvPr/>
            </p:nvGrpSpPr>
            <p:grpSpPr>
              <a:xfrm>
                <a:off x="5869455" y="3269426"/>
                <a:ext cx="1682745" cy="365760"/>
                <a:chOff x="2111450" y="3255083"/>
                <a:chExt cx="1682745" cy="365760"/>
              </a:xfrm>
            </p:grpSpPr>
            <p:grpSp>
              <p:nvGrpSpPr>
                <p:cNvPr id="123" name="Group 122">
                  <a:extLst>
                    <a:ext uri="{FF2B5EF4-FFF2-40B4-BE49-F238E27FC236}">
                      <a16:creationId xmlns:a16="http://schemas.microsoft.com/office/drawing/2014/main" id="{5A79742B-F769-0C93-89D4-9375FA94689C}"/>
                    </a:ext>
                  </a:extLst>
                </p:cNvPr>
                <p:cNvGrpSpPr>
                  <a:grpSpLocks noChangeAspect="1"/>
                </p:cNvGrpSpPr>
                <p:nvPr/>
              </p:nvGrpSpPr>
              <p:grpSpPr>
                <a:xfrm>
                  <a:off x="2111450" y="3255083"/>
                  <a:ext cx="443323" cy="365760"/>
                  <a:chOff x="-1287966" y="2952076"/>
                  <a:chExt cx="664984" cy="548640"/>
                </a:xfrm>
              </p:grpSpPr>
              <p:pic>
                <p:nvPicPr>
                  <p:cNvPr id="135" name="Graphic 134">
                    <a:extLst>
                      <a:ext uri="{FF2B5EF4-FFF2-40B4-BE49-F238E27FC236}">
                        <a16:creationId xmlns:a16="http://schemas.microsoft.com/office/drawing/2014/main" id="{9E38964D-D951-2092-5FA5-B6D8A3CD3F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36" name="Graphic 135">
                    <a:extLst>
                      <a:ext uri="{FF2B5EF4-FFF2-40B4-BE49-F238E27FC236}">
                        <a16:creationId xmlns:a16="http://schemas.microsoft.com/office/drawing/2014/main" id="{6E7B5B18-5FE1-D81D-7C46-8DC6F088F2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37" name="Graphic 136">
                    <a:extLst>
                      <a:ext uri="{FF2B5EF4-FFF2-40B4-BE49-F238E27FC236}">
                        <a16:creationId xmlns:a16="http://schemas.microsoft.com/office/drawing/2014/main" id="{806BFFD6-9C02-B42E-A659-E001A7F9D9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24" name="Group 123">
                  <a:extLst>
                    <a:ext uri="{FF2B5EF4-FFF2-40B4-BE49-F238E27FC236}">
                      <a16:creationId xmlns:a16="http://schemas.microsoft.com/office/drawing/2014/main" id="{DCB61F3D-7150-754E-6D82-3D0142BA72DF}"/>
                    </a:ext>
                  </a:extLst>
                </p:cNvPr>
                <p:cNvGrpSpPr>
                  <a:grpSpLocks noChangeAspect="1"/>
                </p:cNvGrpSpPr>
                <p:nvPr/>
              </p:nvGrpSpPr>
              <p:grpSpPr>
                <a:xfrm>
                  <a:off x="2582993" y="3255083"/>
                  <a:ext cx="443323" cy="365760"/>
                  <a:chOff x="-1287966" y="2952076"/>
                  <a:chExt cx="664984" cy="548640"/>
                </a:xfrm>
              </p:grpSpPr>
              <p:pic>
                <p:nvPicPr>
                  <p:cNvPr id="132" name="Graphic 131">
                    <a:extLst>
                      <a:ext uri="{FF2B5EF4-FFF2-40B4-BE49-F238E27FC236}">
                        <a16:creationId xmlns:a16="http://schemas.microsoft.com/office/drawing/2014/main" id="{A9CE533B-4C0D-E686-09CB-53C13C98AE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33" name="Graphic 132">
                    <a:extLst>
                      <a:ext uri="{FF2B5EF4-FFF2-40B4-BE49-F238E27FC236}">
                        <a16:creationId xmlns:a16="http://schemas.microsoft.com/office/drawing/2014/main" id="{772CDB6E-B664-8C7B-0B13-13BDE69EFF4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34" name="Graphic 133">
                    <a:extLst>
                      <a:ext uri="{FF2B5EF4-FFF2-40B4-BE49-F238E27FC236}">
                        <a16:creationId xmlns:a16="http://schemas.microsoft.com/office/drawing/2014/main" id="{470D29E4-4B43-19B4-AE10-A350E4E805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25" name="Group 124">
                  <a:extLst>
                    <a:ext uri="{FF2B5EF4-FFF2-40B4-BE49-F238E27FC236}">
                      <a16:creationId xmlns:a16="http://schemas.microsoft.com/office/drawing/2014/main" id="{595D197C-23AB-F2FF-EA62-A4B8A557A0AB}"/>
                    </a:ext>
                  </a:extLst>
                </p:cNvPr>
                <p:cNvGrpSpPr>
                  <a:grpSpLocks noChangeAspect="1"/>
                </p:cNvGrpSpPr>
                <p:nvPr/>
              </p:nvGrpSpPr>
              <p:grpSpPr>
                <a:xfrm>
                  <a:off x="3054536" y="3255083"/>
                  <a:ext cx="443323" cy="365760"/>
                  <a:chOff x="-1287966" y="2952076"/>
                  <a:chExt cx="664984" cy="548640"/>
                </a:xfrm>
              </p:grpSpPr>
              <p:pic>
                <p:nvPicPr>
                  <p:cNvPr id="129" name="Graphic 128">
                    <a:extLst>
                      <a:ext uri="{FF2B5EF4-FFF2-40B4-BE49-F238E27FC236}">
                        <a16:creationId xmlns:a16="http://schemas.microsoft.com/office/drawing/2014/main" id="{FABF12EE-0290-A9FC-9667-687DA2F33F1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30" name="Graphic 129">
                    <a:extLst>
                      <a:ext uri="{FF2B5EF4-FFF2-40B4-BE49-F238E27FC236}">
                        <a16:creationId xmlns:a16="http://schemas.microsoft.com/office/drawing/2014/main" id="{C7AFB29F-ED99-1A12-8184-ADDE934EFA7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31" name="Graphic 130">
                    <a:extLst>
                      <a:ext uri="{FF2B5EF4-FFF2-40B4-BE49-F238E27FC236}">
                        <a16:creationId xmlns:a16="http://schemas.microsoft.com/office/drawing/2014/main" id="{7E33A46E-5D1B-6D37-5B3C-4F9EE808B4F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26" name="Group 125">
                  <a:extLst>
                    <a:ext uri="{FF2B5EF4-FFF2-40B4-BE49-F238E27FC236}">
                      <a16:creationId xmlns:a16="http://schemas.microsoft.com/office/drawing/2014/main" id="{EEB21FE7-8056-1A9B-ADBA-54542C3E5A3F}"/>
                    </a:ext>
                  </a:extLst>
                </p:cNvPr>
                <p:cNvGrpSpPr>
                  <a:grpSpLocks noChangeAspect="1"/>
                </p:cNvGrpSpPr>
                <p:nvPr/>
              </p:nvGrpSpPr>
              <p:grpSpPr>
                <a:xfrm>
                  <a:off x="3526081" y="3255083"/>
                  <a:ext cx="268114" cy="365760"/>
                  <a:chOff x="-1287966" y="2952076"/>
                  <a:chExt cx="402171" cy="548640"/>
                </a:xfrm>
              </p:grpSpPr>
              <p:pic>
                <p:nvPicPr>
                  <p:cNvPr id="127" name="Graphic 126">
                    <a:extLst>
                      <a:ext uri="{FF2B5EF4-FFF2-40B4-BE49-F238E27FC236}">
                        <a16:creationId xmlns:a16="http://schemas.microsoft.com/office/drawing/2014/main" id="{83738855-A863-01B1-D2D7-10D002E7F12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28" name="Graphic 127">
                    <a:extLst>
                      <a:ext uri="{FF2B5EF4-FFF2-40B4-BE49-F238E27FC236}">
                        <a16:creationId xmlns:a16="http://schemas.microsoft.com/office/drawing/2014/main" id="{84A8BCD6-CEAF-BFFE-966E-D7A4FEDE405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grpSp>
          </p:grpSp>
        </p:grpSp>
        <p:pic>
          <p:nvPicPr>
            <p:cNvPr id="116" name="Graphic 115">
              <a:extLst>
                <a:ext uri="{FF2B5EF4-FFF2-40B4-BE49-F238E27FC236}">
                  <a16:creationId xmlns:a16="http://schemas.microsoft.com/office/drawing/2014/main" id="{5C00C9C3-2E57-D525-7A4D-49F85455E476}"/>
                </a:ext>
              </a:extLst>
            </p:cNvPr>
            <p:cNvPicPr>
              <a:picLocks noChangeAspect="1"/>
            </p:cNvPicPr>
            <p:nvPr/>
          </p:nvPicPr>
          <p:blipFill>
            <a:blip r:embed="rId16">
              <a:extLst>
                <a:ext uri="{96DAC541-7B7A-43D3-8B79-37D633B846F1}">
                  <asvg:svgBlip xmlns:asvg="http://schemas.microsoft.com/office/drawing/2016/SVG/main" r:embed="rId17"/>
                </a:ext>
              </a:extLst>
            </a:blip>
            <a:srcRect l="48499" t="13428" r="20853" b="14534"/>
            <a:stretch>
              <a:fillRect/>
            </a:stretch>
          </p:blipFill>
          <p:spPr>
            <a:xfrm>
              <a:off x="1244710" y="4293030"/>
              <a:ext cx="194511" cy="457200"/>
            </a:xfrm>
            <a:prstGeom prst="rect">
              <a:avLst/>
            </a:prstGeom>
          </p:spPr>
        </p:pic>
      </p:grpSp>
      <p:grpSp>
        <p:nvGrpSpPr>
          <p:cNvPr id="174" name="Group 173">
            <a:extLst>
              <a:ext uri="{FF2B5EF4-FFF2-40B4-BE49-F238E27FC236}">
                <a16:creationId xmlns:a16="http://schemas.microsoft.com/office/drawing/2014/main" id="{046EE743-2A46-9C69-A060-1EF129DC9120}"/>
              </a:ext>
            </a:extLst>
          </p:cNvPr>
          <p:cNvGrpSpPr/>
          <p:nvPr/>
        </p:nvGrpSpPr>
        <p:grpSpPr>
          <a:xfrm>
            <a:off x="2459757" y="5485541"/>
            <a:ext cx="3119632" cy="710493"/>
            <a:chOff x="1142402" y="4917988"/>
            <a:chExt cx="3119632" cy="710493"/>
          </a:xfrm>
        </p:grpSpPr>
        <p:sp>
          <p:nvSpPr>
            <p:cNvPr id="175" name="Rounded Rectangle 174">
              <a:extLst>
                <a:ext uri="{FF2B5EF4-FFF2-40B4-BE49-F238E27FC236}">
                  <a16:creationId xmlns:a16="http://schemas.microsoft.com/office/drawing/2014/main" id="{AA5264A8-F3FB-676A-9C23-651D57623FDA}"/>
                </a:ext>
              </a:extLst>
            </p:cNvPr>
            <p:cNvSpPr/>
            <p:nvPr/>
          </p:nvSpPr>
          <p:spPr>
            <a:xfrm>
              <a:off x="1146875" y="4929887"/>
              <a:ext cx="3115159" cy="698594"/>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75">
              <a:extLst>
                <a:ext uri="{FF2B5EF4-FFF2-40B4-BE49-F238E27FC236}">
                  <a16:creationId xmlns:a16="http://schemas.microsoft.com/office/drawing/2014/main" id="{AEFFC618-1ED2-71F7-915F-14665C4445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2402" y="4917988"/>
              <a:ext cx="660400" cy="660400"/>
            </a:xfrm>
            <a:prstGeom prst="rect">
              <a:avLst/>
            </a:prstGeom>
          </p:spPr>
        </p:pic>
        <p:grpSp>
          <p:nvGrpSpPr>
            <p:cNvPr id="177" name="Group 176">
              <a:extLst>
                <a:ext uri="{FF2B5EF4-FFF2-40B4-BE49-F238E27FC236}">
                  <a16:creationId xmlns:a16="http://schemas.microsoft.com/office/drawing/2014/main" id="{E12BF1FC-4BBE-A425-A35A-6E6B347AD7F9}"/>
                </a:ext>
              </a:extLst>
            </p:cNvPr>
            <p:cNvGrpSpPr/>
            <p:nvPr/>
          </p:nvGrpSpPr>
          <p:grpSpPr>
            <a:xfrm>
              <a:off x="2214746" y="5096304"/>
              <a:ext cx="1857953" cy="365760"/>
              <a:chOff x="2111450" y="3255083"/>
              <a:chExt cx="1857953" cy="365760"/>
            </a:xfrm>
          </p:grpSpPr>
          <p:grpSp>
            <p:nvGrpSpPr>
              <p:cNvPr id="179" name="Group 178">
                <a:extLst>
                  <a:ext uri="{FF2B5EF4-FFF2-40B4-BE49-F238E27FC236}">
                    <a16:creationId xmlns:a16="http://schemas.microsoft.com/office/drawing/2014/main" id="{D474E4CE-F418-4069-3D8A-C11A5B67B3C3}"/>
                  </a:ext>
                </a:extLst>
              </p:cNvPr>
              <p:cNvGrpSpPr>
                <a:grpSpLocks noChangeAspect="1"/>
              </p:cNvGrpSpPr>
              <p:nvPr/>
            </p:nvGrpSpPr>
            <p:grpSpPr>
              <a:xfrm>
                <a:off x="2111450" y="3255083"/>
                <a:ext cx="443323" cy="365760"/>
                <a:chOff x="-1287966" y="2952076"/>
                <a:chExt cx="664984" cy="548640"/>
              </a:xfrm>
            </p:grpSpPr>
            <p:pic>
              <p:nvPicPr>
                <p:cNvPr id="193" name="Graphic 192">
                  <a:extLst>
                    <a:ext uri="{FF2B5EF4-FFF2-40B4-BE49-F238E27FC236}">
                      <a16:creationId xmlns:a16="http://schemas.microsoft.com/office/drawing/2014/main" id="{9701FF96-B288-DF55-48C7-2B41200CD1E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94" name="Graphic 193">
                  <a:extLst>
                    <a:ext uri="{FF2B5EF4-FFF2-40B4-BE49-F238E27FC236}">
                      <a16:creationId xmlns:a16="http://schemas.microsoft.com/office/drawing/2014/main" id="{D55F82D7-ABC5-451D-8110-F84A94B952C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95" name="Graphic 194">
                  <a:extLst>
                    <a:ext uri="{FF2B5EF4-FFF2-40B4-BE49-F238E27FC236}">
                      <a16:creationId xmlns:a16="http://schemas.microsoft.com/office/drawing/2014/main" id="{D35FEF96-6B4F-A31C-8F0F-FC36AD5013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81" name="Group 180">
                <a:extLst>
                  <a:ext uri="{FF2B5EF4-FFF2-40B4-BE49-F238E27FC236}">
                    <a16:creationId xmlns:a16="http://schemas.microsoft.com/office/drawing/2014/main" id="{B95C8ACE-10D5-6CF5-4F88-DA5BA4C3DF2A}"/>
                  </a:ext>
                </a:extLst>
              </p:cNvPr>
              <p:cNvGrpSpPr>
                <a:grpSpLocks noChangeAspect="1"/>
              </p:cNvGrpSpPr>
              <p:nvPr/>
            </p:nvGrpSpPr>
            <p:grpSpPr>
              <a:xfrm>
                <a:off x="2582993" y="3255083"/>
                <a:ext cx="443323" cy="365760"/>
                <a:chOff x="-1287966" y="2952076"/>
                <a:chExt cx="664984" cy="548640"/>
              </a:xfrm>
            </p:grpSpPr>
            <p:pic>
              <p:nvPicPr>
                <p:cNvPr id="190" name="Graphic 189">
                  <a:extLst>
                    <a:ext uri="{FF2B5EF4-FFF2-40B4-BE49-F238E27FC236}">
                      <a16:creationId xmlns:a16="http://schemas.microsoft.com/office/drawing/2014/main" id="{E1D4A78D-D957-6BDF-5467-AA2EE0EE50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91" name="Graphic 190">
                  <a:extLst>
                    <a:ext uri="{FF2B5EF4-FFF2-40B4-BE49-F238E27FC236}">
                      <a16:creationId xmlns:a16="http://schemas.microsoft.com/office/drawing/2014/main" id="{3C7BE562-F57A-392B-8452-C8E493D9005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92" name="Graphic 191">
                  <a:extLst>
                    <a:ext uri="{FF2B5EF4-FFF2-40B4-BE49-F238E27FC236}">
                      <a16:creationId xmlns:a16="http://schemas.microsoft.com/office/drawing/2014/main" id="{05DFC316-2644-C9CF-7476-F758E04CC6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82" name="Group 181">
                <a:extLst>
                  <a:ext uri="{FF2B5EF4-FFF2-40B4-BE49-F238E27FC236}">
                    <a16:creationId xmlns:a16="http://schemas.microsoft.com/office/drawing/2014/main" id="{4BD19742-5BAE-CFF5-9401-B230B465BC01}"/>
                  </a:ext>
                </a:extLst>
              </p:cNvPr>
              <p:cNvGrpSpPr>
                <a:grpSpLocks noChangeAspect="1"/>
              </p:cNvGrpSpPr>
              <p:nvPr/>
            </p:nvGrpSpPr>
            <p:grpSpPr>
              <a:xfrm>
                <a:off x="3054536" y="3255083"/>
                <a:ext cx="443323" cy="365760"/>
                <a:chOff x="-1287966" y="2952076"/>
                <a:chExt cx="664984" cy="548640"/>
              </a:xfrm>
            </p:grpSpPr>
            <p:pic>
              <p:nvPicPr>
                <p:cNvPr id="187" name="Graphic 186">
                  <a:extLst>
                    <a:ext uri="{FF2B5EF4-FFF2-40B4-BE49-F238E27FC236}">
                      <a16:creationId xmlns:a16="http://schemas.microsoft.com/office/drawing/2014/main" id="{4EF6C4B8-3A2A-5875-D4CC-E9D07A2FE4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88" name="Graphic 187">
                  <a:extLst>
                    <a:ext uri="{FF2B5EF4-FFF2-40B4-BE49-F238E27FC236}">
                      <a16:creationId xmlns:a16="http://schemas.microsoft.com/office/drawing/2014/main" id="{82E53DBD-4FD7-9590-C78D-5DAA6F4CE8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89" name="Graphic 188">
                  <a:extLst>
                    <a:ext uri="{FF2B5EF4-FFF2-40B4-BE49-F238E27FC236}">
                      <a16:creationId xmlns:a16="http://schemas.microsoft.com/office/drawing/2014/main" id="{A0D94F71-010F-BA9D-499E-26CCF23FA7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nvGrpSpPr>
              <p:cNvPr id="183" name="Group 182">
                <a:extLst>
                  <a:ext uri="{FF2B5EF4-FFF2-40B4-BE49-F238E27FC236}">
                    <a16:creationId xmlns:a16="http://schemas.microsoft.com/office/drawing/2014/main" id="{7EB5098E-F486-3F56-00AC-4F04D01AFB0F}"/>
                  </a:ext>
                </a:extLst>
              </p:cNvPr>
              <p:cNvGrpSpPr>
                <a:grpSpLocks noChangeAspect="1"/>
              </p:cNvGrpSpPr>
              <p:nvPr/>
            </p:nvGrpSpPr>
            <p:grpSpPr>
              <a:xfrm>
                <a:off x="3526080" y="3255083"/>
                <a:ext cx="443323" cy="365760"/>
                <a:chOff x="-1287966" y="2952076"/>
                <a:chExt cx="664984" cy="548640"/>
              </a:xfrm>
            </p:grpSpPr>
            <p:pic>
              <p:nvPicPr>
                <p:cNvPr id="184" name="Graphic 183">
                  <a:extLst>
                    <a:ext uri="{FF2B5EF4-FFF2-40B4-BE49-F238E27FC236}">
                      <a16:creationId xmlns:a16="http://schemas.microsoft.com/office/drawing/2014/main" id="{DEF66E56-61F2-EFAE-A6BA-7B0BBF3C4BC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4847" y="2952076"/>
                  <a:ext cx="149052" cy="548640"/>
                </a:xfrm>
                <a:prstGeom prst="rect">
                  <a:avLst/>
                </a:prstGeom>
              </p:spPr>
            </p:pic>
            <p:pic>
              <p:nvPicPr>
                <p:cNvPr id="185" name="Graphic 184">
                  <a:extLst>
                    <a:ext uri="{FF2B5EF4-FFF2-40B4-BE49-F238E27FC236}">
                      <a16:creationId xmlns:a16="http://schemas.microsoft.com/office/drawing/2014/main" id="{BD6ADF0A-5A58-367B-6B7B-3FFA666EF42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66" y="2952076"/>
                  <a:ext cx="210037" cy="548640"/>
                </a:xfrm>
                <a:prstGeom prst="rect">
                  <a:avLst/>
                </a:prstGeom>
              </p:spPr>
            </p:pic>
            <p:pic>
              <p:nvPicPr>
                <p:cNvPr id="186" name="Graphic 185">
                  <a:extLst>
                    <a:ext uri="{FF2B5EF4-FFF2-40B4-BE49-F238E27FC236}">
                      <a16:creationId xmlns:a16="http://schemas.microsoft.com/office/drawing/2014/main" id="{6EF39F9D-116C-50B1-6701-49EF0598182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193" y="2952076"/>
                  <a:ext cx="207211" cy="548640"/>
                </a:xfrm>
                <a:prstGeom prst="rect">
                  <a:avLst/>
                </a:prstGeom>
              </p:spPr>
            </p:pic>
          </p:grpSp>
        </p:grpSp>
        <p:pic>
          <p:nvPicPr>
            <p:cNvPr id="178" name="Graphic 177">
              <a:extLst>
                <a:ext uri="{FF2B5EF4-FFF2-40B4-BE49-F238E27FC236}">
                  <a16:creationId xmlns:a16="http://schemas.microsoft.com/office/drawing/2014/main" id="{469077D7-8F3E-D32B-EF68-BC35DBF06DDF}"/>
                </a:ext>
              </a:extLst>
            </p:cNvPr>
            <p:cNvPicPr>
              <a:picLocks noChangeAspect="1"/>
            </p:cNvPicPr>
            <p:nvPr/>
          </p:nvPicPr>
          <p:blipFill>
            <a:blip r:embed="rId16">
              <a:extLst>
                <a:ext uri="{96DAC541-7B7A-43D3-8B79-37D633B846F1}">
                  <asvg:svgBlip xmlns:asvg="http://schemas.microsoft.com/office/drawing/2016/SVG/main" r:embed="rId17"/>
                </a:ext>
              </a:extLst>
            </a:blip>
            <a:srcRect l="48499" t="13428" r="20853" b="14534"/>
            <a:stretch>
              <a:fillRect/>
            </a:stretch>
          </p:blipFill>
          <p:spPr>
            <a:xfrm>
              <a:off x="1877557" y="5050584"/>
              <a:ext cx="194511" cy="457200"/>
            </a:xfrm>
            <a:prstGeom prst="rect">
              <a:avLst/>
            </a:prstGeom>
          </p:spPr>
        </p:pic>
      </p:grpSp>
      <p:sp>
        <p:nvSpPr>
          <p:cNvPr id="196" name="TextBox 195">
            <a:extLst>
              <a:ext uri="{FF2B5EF4-FFF2-40B4-BE49-F238E27FC236}">
                <a16:creationId xmlns:a16="http://schemas.microsoft.com/office/drawing/2014/main" id="{820A3503-76D4-DFC0-5E07-67A478466629}"/>
              </a:ext>
            </a:extLst>
          </p:cNvPr>
          <p:cNvSpPr txBox="1"/>
          <p:nvPr/>
        </p:nvSpPr>
        <p:spPr>
          <a:xfrm>
            <a:off x="2200759" y="4965377"/>
            <a:ext cx="1674061" cy="374571"/>
          </a:xfrm>
          <a:prstGeom prst="roundRect">
            <a:avLst/>
          </a:prstGeom>
          <a:solidFill>
            <a:schemeClr val="bg1"/>
          </a:solidFill>
          <a:ln>
            <a:solidFill>
              <a:srgbClr val="FF7F00"/>
            </a:solidFill>
          </a:ln>
        </p:spPr>
        <p:txBody>
          <a:bodyPr wrap="none" rtlCol="0">
            <a:noAutofit/>
          </a:bodyPr>
          <a:lstStyle/>
          <a:p>
            <a:pPr algn="ctr"/>
            <a:r>
              <a:rPr lang="en-US" sz="1600"/>
              <a:t>[regional city 2]</a:t>
            </a:r>
          </a:p>
        </p:txBody>
      </p:sp>
      <p:sp>
        <p:nvSpPr>
          <p:cNvPr id="197" name="TextBox 196">
            <a:extLst>
              <a:ext uri="{FF2B5EF4-FFF2-40B4-BE49-F238E27FC236}">
                <a16:creationId xmlns:a16="http://schemas.microsoft.com/office/drawing/2014/main" id="{739BEEFA-B535-1D8F-D03D-0866A3CC5EAC}"/>
              </a:ext>
            </a:extLst>
          </p:cNvPr>
          <p:cNvSpPr txBox="1"/>
          <p:nvPr/>
        </p:nvSpPr>
        <p:spPr>
          <a:xfrm>
            <a:off x="4046836" y="4965377"/>
            <a:ext cx="1858018" cy="374571"/>
          </a:xfrm>
          <a:prstGeom prst="roundRect">
            <a:avLst/>
          </a:prstGeom>
          <a:solidFill>
            <a:schemeClr val="bg1"/>
          </a:solidFill>
          <a:ln>
            <a:solidFill>
              <a:srgbClr val="FF7F00"/>
            </a:solidFill>
          </a:ln>
        </p:spPr>
        <p:txBody>
          <a:bodyPr wrap="none" rtlCol="0">
            <a:noAutofit/>
          </a:bodyPr>
          <a:lstStyle/>
          <a:p>
            <a:pPr algn="ctr"/>
            <a:r>
              <a:rPr lang="en-US" sz="1600"/>
              <a:t>[regional city 3]</a:t>
            </a:r>
          </a:p>
        </p:txBody>
      </p:sp>
      <p:sp>
        <p:nvSpPr>
          <p:cNvPr id="2" name="TextBox 8">
            <a:extLst>
              <a:ext uri="{FF2B5EF4-FFF2-40B4-BE49-F238E27FC236}">
                <a16:creationId xmlns:a16="http://schemas.microsoft.com/office/drawing/2014/main" id="{0849431E-1EBD-6CD9-69CD-722E75BE2AB9}"/>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10</a:t>
            </a:fld>
            <a:endParaRPr lang="en-US" altLang="en-US" sz="1200">
              <a:solidFill>
                <a:schemeClr val="bg1"/>
              </a:solidFill>
            </a:endParaRPr>
          </a:p>
        </p:txBody>
      </p:sp>
    </p:spTree>
    <p:extLst>
      <p:ext uri="{BB962C8B-B14F-4D97-AF65-F5344CB8AC3E}">
        <p14:creationId xmlns:p14="http://schemas.microsoft.com/office/powerpoint/2010/main" val="9287328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1D0C2514-1E85-8F45-A42D-0108A6AE3033}"/>
              </a:ext>
            </a:extLst>
          </p:cNvPr>
          <p:cNvSpPr>
            <a:spLocks noGrp="1" noChangeArrowheads="1"/>
          </p:cNvSpPr>
          <p:nvPr>
            <p:ph type="body" sz="quarter" idx="10"/>
          </p:nvPr>
        </p:nvSpPr>
        <p:spPr>
          <a:xfrm>
            <a:off x="1930400" y="1765424"/>
            <a:ext cx="8623300" cy="4058480"/>
          </a:xfrm>
        </p:spPr>
        <p:txBody>
          <a:bodyPr/>
          <a:lstStyle/>
          <a:p>
            <a:pPr marL="0" indent="0">
              <a:spcBef>
                <a:spcPts val="3000"/>
              </a:spcBef>
              <a:buNone/>
            </a:pPr>
            <a:r>
              <a:rPr lang="en-US" kern="100" dirty="0">
                <a:effectLst/>
                <a:latin typeface="Franklin Gothic Book" panose="020B0503020102020204" pitchFamily="34" charset="0"/>
                <a:ea typeface="Aptos" panose="020B0004020202020204" pitchFamily="34" charset="0"/>
                <a:cs typeface="Arial" panose="020B0604020202020204" pitchFamily="34" charset="0"/>
              </a:rPr>
              <a:t>What actions would you take based on this information?</a:t>
            </a:r>
          </a:p>
          <a:p>
            <a:pPr marL="0" indent="0">
              <a:spcBef>
                <a:spcPts val="3000"/>
              </a:spcBef>
              <a:buNone/>
            </a:pPr>
            <a:r>
              <a:rPr lang="en-US" kern="100" dirty="0">
                <a:effectLst/>
                <a:latin typeface="Franklin Gothic Book" panose="020B0503020102020204" pitchFamily="34" charset="0"/>
                <a:ea typeface="Aptos" panose="020B0004020202020204" pitchFamily="34" charset="0"/>
                <a:cs typeface="Arial" panose="020B0604020202020204" pitchFamily="34" charset="0"/>
              </a:rPr>
              <a:t>What decisions need to be made?</a:t>
            </a:r>
          </a:p>
          <a:p>
            <a:pPr marL="0" indent="0">
              <a:spcBef>
                <a:spcPts val="3000"/>
              </a:spcBef>
              <a:buNone/>
            </a:pPr>
            <a:r>
              <a:rPr lang="en-US" kern="100" dirty="0">
                <a:effectLst/>
                <a:latin typeface="Franklin Gothic Book" panose="020B0503020102020204" pitchFamily="34" charset="0"/>
                <a:ea typeface="Aptos" panose="020B0004020202020204" pitchFamily="34" charset="0"/>
                <a:cs typeface="Arial" panose="020B0604020202020204" pitchFamily="34" charset="0"/>
              </a:rPr>
              <a:t>Would you activate your surge capacity plan?</a:t>
            </a:r>
          </a:p>
          <a:p>
            <a:pPr marL="0" indent="0">
              <a:spcBef>
                <a:spcPts val="3000"/>
              </a:spcBef>
              <a:buNone/>
            </a:pPr>
            <a:r>
              <a:rPr lang="en-US" kern="100" dirty="0">
                <a:latin typeface="Aptos" panose="020B0004020202020204" pitchFamily="34" charset="0"/>
                <a:ea typeface="Aptos" panose="020B0004020202020204" pitchFamily="34" charset="0"/>
                <a:cs typeface="Arial" panose="020B0604020202020204" pitchFamily="34" charset="0"/>
              </a:rPr>
              <a:t>Who is responsible for activating the surge capacity plan, and how is this communicated with staff?</a:t>
            </a:r>
          </a:p>
          <a:p>
            <a:pPr marL="0" indent="0">
              <a:spcBef>
                <a:spcPts val="3000"/>
              </a:spcBef>
              <a:buNone/>
            </a:pPr>
            <a:r>
              <a:rPr lang="en-US" kern="100" dirty="0">
                <a:latin typeface="Aptos" panose="020B0004020202020204" pitchFamily="34" charset="0"/>
                <a:ea typeface="Aptos" panose="020B0004020202020204" pitchFamily="34" charset="0"/>
                <a:cs typeface="Arial" panose="020B0604020202020204" pitchFamily="34" charset="0"/>
              </a:rPr>
              <a:t>Do you anticipate any logistical challenges (e.g., shipping/receiving, data entry, reporting)?</a:t>
            </a:r>
          </a:p>
        </p:txBody>
      </p:sp>
      <p:sp>
        <p:nvSpPr>
          <p:cNvPr id="5" name="Rectangle 2">
            <a:extLst>
              <a:ext uri="{FF2B5EF4-FFF2-40B4-BE49-F238E27FC236}">
                <a16:creationId xmlns:a16="http://schemas.microsoft.com/office/drawing/2014/main" id="{0056A7EE-EB45-918A-B91D-31393F64BCFC}"/>
              </a:ext>
            </a:extLst>
          </p:cNvPr>
          <p:cNvSpPr>
            <a:spLocks noGrp="1" noChangeArrowheads="1"/>
          </p:cNvSpPr>
          <p:nvPr>
            <p:ph type="title"/>
          </p:nvPr>
        </p:nvSpPr>
        <p:spPr>
          <a:xfrm>
            <a:off x="1981200" y="467710"/>
            <a:ext cx="8229600" cy="1219200"/>
          </a:xfrm>
        </p:spPr>
        <p:txBody>
          <a:bodyPr/>
          <a:lstStyle/>
          <a:p>
            <a:pPr eaLnBrk="1" hangingPunct="1"/>
            <a:r>
              <a:rPr lang="en-US" altLang="en-US"/>
              <a:t>Discussion</a:t>
            </a:r>
          </a:p>
        </p:txBody>
      </p:sp>
      <p:sp>
        <p:nvSpPr>
          <p:cNvPr id="33" name="Rectangle 32">
            <a:extLst>
              <a:ext uri="{FF2B5EF4-FFF2-40B4-BE49-F238E27FC236}">
                <a16:creationId xmlns:a16="http://schemas.microsoft.com/office/drawing/2014/main" id="{C3980EDC-D8B2-D04D-8A02-DFA41395C200}"/>
              </a:ext>
            </a:extLst>
          </p:cNvPr>
          <p:cNvSpPr/>
          <p:nvPr/>
        </p:nvSpPr>
        <p:spPr>
          <a:xfrm>
            <a:off x="2877671" y="10510"/>
            <a:ext cx="6898341"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3: MULTIPLE CASES SUSPECTED IN [YY]</a:t>
            </a:r>
          </a:p>
        </p:txBody>
      </p:sp>
      <p:sp>
        <p:nvSpPr>
          <p:cNvPr id="4" name="TextBox 8">
            <a:extLst>
              <a:ext uri="{FF2B5EF4-FFF2-40B4-BE49-F238E27FC236}">
                <a16:creationId xmlns:a16="http://schemas.microsoft.com/office/drawing/2014/main" id="{4132F06E-C324-675C-1890-F7CED6D61456}"/>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11</a:t>
            </a:fld>
            <a:endParaRPr lang="en-US" altLang="en-US" sz="1200">
              <a:solidFill>
                <a:schemeClr val="bg1"/>
              </a:solidFill>
            </a:endParaRPr>
          </a:p>
        </p:txBody>
      </p:sp>
      <p:grpSp>
        <p:nvGrpSpPr>
          <p:cNvPr id="6" name="Group 5">
            <a:extLst>
              <a:ext uri="{FF2B5EF4-FFF2-40B4-BE49-F238E27FC236}">
                <a16:creationId xmlns:a16="http://schemas.microsoft.com/office/drawing/2014/main" id="{14EBF572-2DE3-D498-7300-591B21D62EB6}"/>
              </a:ext>
            </a:extLst>
          </p:cNvPr>
          <p:cNvGrpSpPr>
            <a:grpSpLocks noChangeAspect="1"/>
          </p:cNvGrpSpPr>
          <p:nvPr/>
        </p:nvGrpSpPr>
        <p:grpSpPr>
          <a:xfrm>
            <a:off x="1293936" y="1608487"/>
            <a:ext cx="574940" cy="731520"/>
            <a:chOff x="685800" y="1828800"/>
            <a:chExt cx="716280" cy="911352"/>
          </a:xfrm>
        </p:grpSpPr>
        <p:sp>
          <p:nvSpPr>
            <p:cNvPr id="7" name="Rounded Rectangle 7">
              <a:extLst>
                <a:ext uri="{FF2B5EF4-FFF2-40B4-BE49-F238E27FC236}">
                  <a16:creationId xmlns:a16="http://schemas.microsoft.com/office/drawing/2014/main" id="{1D997BA3-77F0-7638-3B5F-C8FDEF5286B3}"/>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FB6DBB3-B00E-24A2-CB67-288EBECDF04D}"/>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88B68E4-9C84-19EE-531E-7ABCEEEF72D7}"/>
              </a:ext>
            </a:extLst>
          </p:cNvPr>
          <p:cNvGrpSpPr>
            <a:grpSpLocks noChangeAspect="1"/>
          </p:cNvGrpSpPr>
          <p:nvPr/>
        </p:nvGrpSpPr>
        <p:grpSpPr>
          <a:xfrm>
            <a:off x="1293936" y="2378272"/>
            <a:ext cx="574940" cy="731520"/>
            <a:chOff x="685800" y="1828800"/>
            <a:chExt cx="716280" cy="911352"/>
          </a:xfrm>
        </p:grpSpPr>
        <p:sp>
          <p:nvSpPr>
            <p:cNvPr id="17" name="Rounded Rectangle 7">
              <a:extLst>
                <a:ext uri="{FF2B5EF4-FFF2-40B4-BE49-F238E27FC236}">
                  <a16:creationId xmlns:a16="http://schemas.microsoft.com/office/drawing/2014/main" id="{12371FFC-9AAB-62B2-0E4F-83DDC9CD38B5}"/>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8">
              <a:extLst>
                <a:ext uri="{FF2B5EF4-FFF2-40B4-BE49-F238E27FC236}">
                  <a16:creationId xmlns:a16="http://schemas.microsoft.com/office/drawing/2014/main" id="{AB901F68-E66A-D66E-AE4D-CB25C59652E3}"/>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3E76D07-07FD-E07B-1BCF-3BF129387113}"/>
              </a:ext>
            </a:extLst>
          </p:cNvPr>
          <p:cNvGrpSpPr>
            <a:grpSpLocks noChangeAspect="1"/>
          </p:cNvGrpSpPr>
          <p:nvPr/>
        </p:nvGrpSpPr>
        <p:grpSpPr>
          <a:xfrm>
            <a:off x="1293936" y="3159233"/>
            <a:ext cx="574940" cy="731520"/>
            <a:chOff x="685800" y="1828800"/>
            <a:chExt cx="716280" cy="911352"/>
          </a:xfrm>
        </p:grpSpPr>
        <p:sp>
          <p:nvSpPr>
            <p:cNvPr id="34" name="Rounded Rectangle 7">
              <a:extLst>
                <a:ext uri="{FF2B5EF4-FFF2-40B4-BE49-F238E27FC236}">
                  <a16:creationId xmlns:a16="http://schemas.microsoft.com/office/drawing/2014/main" id="{715AF28D-B1C6-BF6D-23B0-F614C90F8DC9}"/>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8">
              <a:extLst>
                <a:ext uri="{FF2B5EF4-FFF2-40B4-BE49-F238E27FC236}">
                  <a16:creationId xmlns:a16="http://schemas.microsoft.com/office/drawing/2014/main" id="{1331133D-F059-F50C-1007-6933C5F64E62}"/>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F092330-110A-4048-EADD-5447153DCD72}"/>
              </a:ext>
            </a:extLst>
          </p:cNvPr>
          <p:cNvGrpSpPr>
            <a:grpSpLocks noChangeAspect="1"/>
          </p:cNvGrpSpPr>
          <p:nvPr/>
        </p:nvGrpSpPr>
        <p:grpSpPr>
          <a:xfrm>
            <a:off x="1293936" y="4091070"/>
            <a:ext cx="574940" cy="731520"/>
            <a:chOff x="685800" y="1828800"/>
            <a:chExt cx="716280" cy="911352"/>
          </a:xfrm>
        </p:grpSpPr>
        <p:sp>
          <p:nvSpPr>
            <p:cNvPr id="37" name="Rounded Rectangle 7">
              <a:extLst>
                <a:ext uri="{FF2B5EF4-FFF2-40B4-BE49-F238E27FC236}">
                  <a16:creationId xmlns:a16="http://schemas.microsoft.com/office/drawing/2014/main" id="{867F955B-7697-28A8-141E-87C89866A31C}"/>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8">
              <a:extLst>
                <a:ext uri="{FF2B5EF4-FFF2-40B4-BE49-F238E27FC236}">
                  <a16:creationId xmlns:a16="http://schemas.microsoft.com/office/drawing/2014/main" id="{B64E5105-B6F9-EC50-4961-5770C9FA3B7A}"/>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A64BC7CF-62BA-A346-09D8-09BCF506BAB4}"/>
              </a:ext>
            </a:extLst>
          </p:cNvPr>
          <p:cNvGrpSpPr>
            <a:grpSpLocks noChangeAspect="1"/>
          </p:cNvGrpSpPr>
          <p:nvPr/>
        </p:nvGrpSpPr>
        <p:grpSpPr>
          <a:xfrm>
            <a:off x="1293936" y="5249514"/>
            <a:ext cx="574940" cy="731520"/>
            <a:chOff x="685800" y="1828800"/>
            <a:chExt cx="716280" cy="911352"/>
          </a:xfrm>
        </p:grpSpPr>
        <p:sp>
          <p:nvSpPr>
            <p:cNvPr id="40" name="Rounded Rectangle 7">
              <a:extLst>
                <a:ext uri="{FF2B5EF4-FFF2-40B4-BE49-F238E27FC236}">
                  <a16:creationId xmlns:a16="http://schemas.microsoft.com/office/drawing/2014/main" id="{FF8DAFDE-4EA2-0592-B17C-30E0FFDAA934}"/>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8">
              <a:extLst>
                <a:ext uri="{FF2B5EF4-FFF2-40B4-BE49-F238E27FC236}">
                  <a16:creationId xmlns:a16="http://schemas.microsoft.com/office/drawing/2014/main" id="{18946C4F-7EC3-7463-BF23-799D8A9B0FA7}"/>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77765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2CAF54-7026-CA4D-B9BA-1AC179ADFE11}"/>
              </a:ext>
            </a:extLst>
          </p:cNvPr>
          <p:cNvSpPr>
            <a:spLocks noGrp="1" noChangeArrowheads="1"/>
          </p:cNvSpPr>
          <p:nvPr>
            <p:ph type="title"/>
          </p:nvPr>
        </p:nvSpPr>
        <p:spPr>
          <a:xfrm>
            <a:off x="1981200" y="736976"/>
            <a:ext cx="8229600" cy="684351"/>
          </a:xfrm>
        </p:spPr>
        <p:txBody>
          <a:bodyPr/>
          <a:lstStyle/>
          <a:p>
            <a:pPr eaLnBrk="1" hangingPunct="1"/>
            <a:r>
              <a:rPr lang="en-US" altLang="en-US"/>
              <a:t>Discussion</a:t>
            </a:r>
          </a:p>
        </p:txBody>
      </p:sp>
      <p:sp>
        <p:nvSpPr>
          <p:cNvPr id="23554" name="Rectangle 3">
            <a:extLst>
              <a:ext uri="{FF2B5EF4-FFF2-40B4-BE49-F238E27FC236}">
                <a16:creationId xmlns:a16="http://schemas.microsoft.com/office/drawing/2014/main" id="{00999E86-E608-7D48-B696-09F5A262EB24}"/>
              </a:ext>
            </a:extLst>
          </p:cNvPr>
          <p:cNvSpPr>
            <a:spLocks noGrp="1" noChangeArrowheads="1"/>
          </p:cNvSpPr>
          <p:nvPr>
            <p:ph type="body" sz="quarter" idx="10"/>
          </p:nvPr>
        </p:nvSpPr>
        <p:spPr>
          <a:xfrm>
            <a:off x="1981200" y="1417639"/>
            <a:ext cx="8229600" cy="4930775"/>
          </a:xfrm>
        </p:spPr>
        <p:txBody>
          <a:bodyPr/>
          <a:lstStyle/>
          <a:p>
            <a:pPr marL="0" indent="0" eaLnBrk="1" hangingPunct="1">
              <a:buNone/>
            </a:pPr>
            <a:endParaRPr lang="en-US" altLang="en-US"/>
          </a:p>
          <a:p>
            <a:pPr eaLnBrk="1" hangingPunct="1"/>
            <a:endParaRPr lang="en-US" altLang="en-US"/>
          </a:p>
        </p:txBody>
      </p:sp>
      <p:sp>
        <p:nvSpPr>
          <p:cNvPr id="3" name="Content Placeholder 2">
            <a:extLst>
              <a:ext uri="{FF2B5EF4-FFF2-40B4-BE49-F238E27FC236}">
                <a16:creationId xmlns:a16="http://schemas.microsoft.com/office/drawing/2014/main" id="{DE768996-EF33-9A1C-F164-283D03D6CD5F}"/>
              </a:ext>
            </a:extLst>
          </p:cNvPr>
          <p:cNvSpPr txBox="1">
            <a:spLocks noChangeArrowheads="1"/>
          </p:cNvSpPr>
          <p:nvPr/>
        </p:nvSpPr>
        <p:spPr bwMode="auto">
          <a:xfrm>
            <a:off x="1981200" y="1671639"/>
            <a:ext cx="83058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800"/>
              </a:spcBef>
              <a:spcAft>
                <a:spcPct val="0"/>
              </a:spcAft>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800" kern="100">
                <a:latin typeface="Franklin Gothic Book" panose="020B0503020102020204" pitchFamily="34" charset="0"/>
                <a:ea typeface="Aptos" panose="020B0004020202020204" pitchFamily="34" charset="0"/>
                <a:cs typeface="Arial" panose="020B0604020202020204" pitchFamily="34" charset="0"/>
              </a:rPr>
              <a:t>How do you </a:t>
            </a:r>
            <a:r>
              <a:rPr lang="en-US" sz="2800" b="1" u="sng" kern="100">
                <a:latin typeface="Franklin Gothic Book" panose="020B0503020102020204" pitchFamily="34" charset="0"/>
                <a:ea typeface="Aptos" panose="020B0004020202020204" pitchFamily="34" charset="0"/>
                <a:cs typeface="Arial" panose="020B0604020202020204" pitchFamily="34" charset="0"/>
              </a:rPr>
              <a:t>balance</a:t>
            </a:r>
            <a:r>
              <a:rPr lang="en-US" sz="2800" kern="100">
                <a:latin typeface="Franklin Gothic Book" panose="020B0503020102020204" pitchFamily="34" charset="0"/>
                <a:ea typeface="Aptos" panose="020B0004020202020204" pitchFamily="34" charset="0"/>
                <a:cs typeface="Arial" panose="020B0604020202020204" pitchFamily="34" charset="0"/>
              </a:rPr>
              <a:t> MERS-</a:t>
            </a:r>
            <a:r>
              <a:rPr lang="en-US" sz="2800" kern="100" err="1">
                <a:latin typeface="Franklin Gothic Book" panose="020B0503020102020204" pitchFamily="34" charset="0"/>
                <a:ea typeface="Aptos" panose="020B0004020202020204" pitchFamily="34" charset="0"/>
                <a:cs typeface="Arial" panose="020B0604020202020204" pitchFamily="34" charset="0"/>
              </a:rPr>
              <a:t>CoV</a:t>
            </a:r>
            <a:r>
              <a:rPr lang="en-US" sz="2800" kern="100">
                <a:latin typeface="Franklin Gothic Book" panose="020B0503020102020204" pitchFamily="34" charset="0"/>
                <a:ea typeface="Aptos" panose="020B0004020202020204" pitchFamily="34" charset="0"/>
                <a:cs typeface="Arial" panose="020B0604020202020204" pitchFamily="34" charset="0"/>
              </a:rPr>
              <a:t> testing with other </a:t>
            </a:r>
            <a:r>
              <a:rPr lang="en-US" sz="2800" b="1" u="sng" kern="100">
                <a:latin typeface="Franklin Gothic Book" panose="020B0503020102020204" pitchFamily="34" charset="0"/>
                <a:ea typeface="Aptos" panose="020B0004020202020204" pitchFamily="34" charset="0"/>
                <a:cs typeface="Arial" panose="020B0604020202020204" pitchFamily="34" charset="0"/>
              </a:rPr>
              <a:t>ongoing laboratory responsibilities</a:t>
            </a:r>
            <a:r>
              <a:rPr lang="en-US" sz="2800" kern="100">
                <a:latin typeface="Franklin Gothic Book" panose="020B0503020102020204" pitchFamily="34" charset="0"/>
                <a:ea typeface="Aptos" panose="020B0004020202020204" pitchFamily="34" charset="0"/>
                <a:cs typeface="Arial" panose="020B0604020202020204" pitchFamily="34" charset="0"/>
              </a:rPr>
              <a:t>? </a:t>
            </a:r>
          </a:p>
          <a:p>
            <a:pPr marL="0" indent="0">
              <a:lnSpc>
                <a:spcPct val="90000"/>
              </a:lnSpc>
              <a:buNone/>
            </a:pPr>
            <a:r>
              <a:rPr lang="en-US" sz="28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will you </a:t>
            </a:r>
            <a:r>
              <a:rPr lang="en-US" sz="28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prioritize incoming specimens</a:t>
            </a:r>
            <a:r>
              <a:rPr lang="en-US" sz="28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during a surge situation?</a:t>
            </a:r>
            <a:endParaRPr lang="en-US" sz="2800" kern="100">
              <a:latin typeface="Franklin Gothic Book" panose="020B0503020102020204" pitchFamily="34" charset="0"/>
              <a:ea typeface="Aptos" panose="020B0004020202020204" pitchFamily="34" charset="0"/>
              <a:cs typeface="Arial" panose="020B0604020202020204" pitchFamily="34" charset="0"/>
            </a:endParaRPr>
          </a:p>
          <a:p>
            <a:pPr marL="0" indent="0">
              <a:lnSpc>
                <a:spcPct val="90000"/>
              </a:lnSpc>
              <a:buNone/>
            </a:pPr>
            <a:r>
              <a:rPr lang="en-US" sz="2800" kern="100">
                <a:latin typeface="Franklin Gothic Book" panose="020B0503020102020204" pitchFamily="34" charset="0"/>
                <a:ea typeface="Aptos" panose="020B0004020202020204" pitchFamily="34" charset="0"/>
                <a:cs typeface="Arial" panose="020B0604020202020204" pitchFamily="34" charset="0"/>
              </a:rPr>
              <a:t>Given current supplies, do you anticipate any </a:t>
            </a:r>
            <a:r>
              <a:rPr lang="en-US" sz="2800" b="1" u="sng" kern="100">
                <a:latin typeface="Franklin Gothic Book" panose="020B0503020102020204" pitchFamily="34" charset="0"/>
                <a:ea typeface="Aptos" panose="020B0004020202020204" pitchFamily="34" charset="0"/>
                <a:cs typeface="Arial" panose="020B0604020202020204" pitchFamily="34" charset="0"/>
              </a:rPr>
              <a:t>challenges to supply availability</a:t>
            </a:r>
            <a:r>
              <a:rPr lang="en-US" sz="2800" kern="100">
                <a:latin typeface="Franklin Gothic Book" panose="020B0503020102020204" pitchFamily="34" charset="0"/>
                <a:ea typeface="Aptos" panose="020B0004020202020204" pitchFamily="34" charset="0"/>
                <a:cs typeface="Arial" panose="020B0604020202020204" pitchFamily="34" charset="0"/>
              </a:rPr>
              <a:t>? </a:t>
            </a:r>
            <a:endParaRPr lang="en-US" sz="2800" kern="100">
              <a:solidFill>
                <a:srgbClr val="000000"/>
              </a:solidFill>
              <a:latin typeface="Franklin Gothic Book" panose="020B0503020102020204" pitchFamily="34" charset="0"/>
              <a:ea typeface="Aptos" panose="020B0004020202020204" pitchFamily="34" charset="0"/>
              <a:cs typeface="Arial" panose="020B0604020202020204" pitchFamily="34" charset="0"/>
            </a:endParaRPr>
          </a:p>
          <a:p>
            <a:pPr marL="0" indent="0">
              <a:lnSpc>
                <a:spcPct val="90000"/>
              </a:lnSpc>
              <a:spcAft>
                <a:spcPts val="800"/>
              </a:spcAft>
              <a:buNone/>
            </a:pPr>
            <a:r>
              <a:rPr lang="en-US" sz="28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frequently will you </a:t>
            </a:r>
            <a:r>
              <a:rPr lang="en-US" sz="28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reassess inventory levels</a:t>
            </a:r>
            <a:r>
              <a:rPr lang="en-US" sz="28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and who is responsible?</a:t>
            </a:r>
            <a:endParaRPr lang="en-US" sz="2800" kern="100">
              <a:latin typeface="Franklin Gothic Book" panose="020B0503020102020204" pitchFamily="34" charset="0"/>
              <a:ea typeface="Aptos" panose="020B0004020202020204" pitchFamily="34" charset="0"/>
              <a:cs typeface="Arial" panose="020B0604020202020204" pitchFamily="34" charset="0"/>
            </a:endParaRPr>
          </a:p>
          <a:p>
            <a:pPr marL="0" indent="0" defTabSz="914400" eaLnBrk="1" hangingPunct="1">
              <a:lnSpc>
                <a:spcPct val="90000"/>
              </a:lnSpc>
              <a:buNone/>
            </a:pPr>
            <a:endParaRPr lang="en-US" altLang="en-US" sz="3600">
              <a:latin typeface="Franklin Gothic Book" panose="020B0503020102020204" pitchFamily="34" charset="0"/>
            </a:endParaRPr>
          </a:p>
        </p:txBody>
      </p:sp>
      <p:sp>
        <p:nvSpPr>
          <p:cNvPr id="5" name="Rectangle 4">
            <a:extLst>
              <a:ext uri="{FF2B5EF4-FFF2-40B4-BE49-F238E27FC236}">
                <a16:creationId xmlns:a16="http://schemas.microsoft.com/office/drawing/2014/main" id="{48421FE2-E05D-E1CC-37CC-E5ED5D9080B0}"/>
              </a:ext>
            </a:extLst>
          </p:cNvPr>
          <p:cNvSpPr/>
          <p:nvPr/>
        </p:nvSpPr>
        <p:spPr>
          <a:xfrm>
            <a:off x="2877671" y="10510"/>
            <a:ext cx="6898341"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3: MULTIPLE CASES SUSPECTED IN [YY]</a:t>
            </a:r>
          </a:p>
        </p:txBody>
      </p:sp>
      <p:sp>
        <p:nvSpPr>
          <p:cNvPr id="17" name="TextBox 8">
            <a:extLst>
              <a:ext uri="{FF2B5EF4-FFF2-40B4-BE49-F238E27FC236}">
                <a16:creationId xmlns:a16="http://schemas.microsoft.com/office/drawing/2014/main" id="{3203424B-EB88-2191-2318-02F6990051C9}"/>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12</a:t>
            </a:fld>
            <a:endParaRPr lang="en-US" altLang="en-US" sz="1200">
              <a:solidFill>
                <a:schemeClr val="bg1"/>
              </a:solidFill>
            </a:endParaRPr>
          </a:p>
        </p:txBody>
      </p:sp>
      <p:grpSp>
        <p:nvGrpSpPr>
          <p:cNvPr id="18" name="Group 17">
            <a:extLst>
              <a:ext uri="{FF2B5EF4-FFF2-40B4-BE49-F238E27FC236}">
                <a16:creationId xmlns:a16="http://schemas.microsoft.com/office/drawing/2014/main" id="{596EF9C6-EE3F-E362-87DC-4153D92C2EB4}"/>
              </a:ext>
            </a:extLst>
          </p:cNvPr>
          <p:cNvGrpSpPr>
            <a:grpSpLocks noChangeAspect="1"/>
          </p:cNvGrpSpPr>
          <p:nvPr/>
        </p:nvGrpSpPr>
        <p:grpSpPr>
          <a:xfrm>
            <a:off x="1259553" y="1725056"/>
            <a:ext cx="574940" cy="731520"/>
            <a:chOff x="685800" y="1828800"/>
            <a:chExt cx="716280" cy="911352"/>
          </a:xfrm>
        </p:grpSpPr>
        <p:sp>
          <p:nvSpPr>
            <p:cNvPr id="19" name="Rounded Rectangle 7">
              <a:extLst>
                <a:ext uri="{FF2B5EF4-FFF2-40B4-BE49-F238E27FC236}">
                  <a16:creationId xmlns:a16="http://schemas.microsoft.com/office/drawing/2014/main" id="{AC701218-9FC9-D84A-A6AA-B169A5E49E39}"/>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8">
              <a:extLst>
                <a:ext uri="{FF2B5EF4-FFF2-40B4-BE49-F238E27FC236}">
                  <a16:creationId xmlns:a16="http://schemas.microsoft.com/office/drawing/2014/main" id="{885B96C5-54F7-2808-10F2-2354FDED2BF2}"/>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BED445B-6C1D-3ADB-A54C-1D43796E0B5D}"/>
              </a:ext>
            </a:extLst>
          </p:cNvPr>
          <p:cNvGrpSpPr>
            <a:grpSpLocks noChangeAspect="1"/>
          </p:cNvGrpSpPr>
          <p:nvPr/>
        </p:nvGrpSpPr>
        <p:grpSpPr>
          <a:xfrm>
            <a:off x="1259553" y="2734945"/>
            <a:ext cx="574940" cy="731520"/>
            <a:chOff x="685800" y="1828800"/>
            <a:chExt cx="716280" cy="911352"/>
          </a:xfrm>
        </p:grpSpPr>
        <p:sp>
          <p:nvSpPr>
            <p:cNvPr id="22" name="Rounded Rectangle 7">
              <a:extLst>
                <a:ext uri="{FF2B5EF4-FFF2-40B4-BE49-F238E27FC236}">
                  <a16:creationId xmlns:a16="http://schemas.microsoft.com/office/drawing/2014/main" id="{2F9093B1-ABBC-499C-3E67-376892DC6D76}"/>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8">
              <a:extLst>
                <a:ext uri="{FF2B5EF4-FFF2-40B4-BE49-F238E27FC236}">
                  <a16:creationId xmlns:a16="http://schemas.microsoft.com/office/drawing/2014/main" id="{E2730B05-18BB-F45C-6265-EF5AA40EE560}"/>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AD05043-07E7-2D38-20F1-90AF75B99BF6}"/>
              </a:ext>
            </a:extLst>
          </p:cNvPr>
          <p:cNvGrpSpPr>
            <a:grpSpLocks noChangeAspect="1"/>
          </p:cNvGrpSpPr>
          <p:nvPr/>
        </p:nvGrpSpPr>
        <p:grpSpPr>
          <a:xfrm>
            <a:off x="1259553" y="3714401"/>
            <a:ext cx="574940" cy="731520"/>
            <a:chOff x="685800" y="1828800"/>
            <a:chExt cx="716280" cy="911352"/>
          </a:xfrm>
        </p:grpSpPr>
        <p:sp>
          <p:nvSpPr>
            <p:cNvPr id="25" name="Rounded Rectangle 7">
              <a:extLst>
                <a:ext uri="{FF2B5EF4-FFF2-40B4-BE49-F238E27FC236}">
                  <a16:creationId xmlns:a16="http://schemas.microsoft.com/office/drawing/2014/main" id="{A655F2F1-B4BA-62B7-5825-4EF627B63A32}"/>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8">
              <a:extLst>
                <a:ext uri="{FF2B5EF4-FFF2-40B4-BE49-F238E27FC236}">
                  <a16:creationId xmlns:a16="http://schemas.microsoft.com/office/drawing/2014/main" id="{75CAC43F-7BF6-B895-ACA1-0838C420FB57}"/>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DCCE76E-C4DE-F7BA-F413-3807F7E8D742}"/>
              </a:ext>
            </a:extLst>
          </p:cNvPr>
          <p:cNvGrpSpPr>
            <a:grpSpLocks noChangeAspect="1"/>
          </p:cNvGrpSpPr>
          <p:nvPr/>
        </p:nvGrpSpPr>
        <p:grpSpPr>
          <a:xfrm>
            <a:off x="1259553" y="4693857"/>
            <a:ext cx="574940" cy="731520"/>
            <a:chOff x="685800" y="1828800"/>
            <a:chExt cx="716280" cy="911352"/>
          </a:xfrm>
        </p:grpSpPr>
        <p:sp>
          <p:nvSpPr>
            <p:cNvPr id="28" name="Rounded Rectangle 7">
              <a:extLst>
                <a:ext uri="{FF2B5EF4-FFF2-40B4-BE49-F238E27FC236}">
                  <a16:creationId xmlns:a16="http://schemas.microsoft.com/office/drawing/2014/main" id="{CA0431A9-0C34-9926-7E62-C262452C52D7}"/>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8">
              <a:extLst>
                <a:ext uri="{FF2B5EF4-FFF2-40B4-BE49-F238E27FC236}">
                  <a16:creationId xmlns:a16="http://schemas.microsoft.com/office/drawing/2014/main" id="{181267A9-E6D0-F0FF-ACBB-65FE796F5770}"/>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29848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48D5-7790-6907-B900-6DD99F270F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D0633B-3E0B-2B0E-3FBA-B09255E5B2C0}"/>
              </a:ext>
            </a:extLst>
          </p:cNvPr>
          <p:cNvSpPr txBox="1">
            <a:spLocks noChangeArrowheads="1"/>
          </p:cNvSpPr>
          <p:nvPr/>
        </p:nvSpPr>
        <p:spPr bwMode="auto">
          <a:xfrm>
            <a:off x="860097" y="570132"/>
            <a:ext cx="1088259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a:lstStyle>
          <a:p>
            <a:pPr algn="l" defTabSz="914400" eaLnBrk="1" hangingPunct="1"/>
            <a:r>
              <a:rPr lang="en-US" altLang="en-US" sz="2800"/>
              <a:t>Demand for sample testing increases</a:t>
            </a:r>
          </a:p>
        </p:txBody>
      </p:sp>
      <p:sp>
        <p:nvSpPr>
          <p:cNvPr id="5" name="Rectangle 4">
            <a:extLst>
              <a:ext uri="{FF2B5EF4-FFF2-40B4-BE49-F238E27FC236}">
                <a16:creationId xmlns:a16="http://schemas.microsoft.com/office/drawing/2014/main" id="{D8812CBA-85B2-696C-FB99-2E0596234208}"/>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4</a:t>
            </a:r>
          </a:p>
        </p:txBody>
      </p:sp>
      <p:sp>
        <p:nvSpPr>
          <p:cNvPr id="4" name="TextBox 3">
            <a:extLst>
              <a:ext uri="{FF2B5EF4-FFF2-40B4-BE49-F238E27FC236}">
                <a16:creationId xmlns:a16="http://schemas.microsoft.com/office/drawing/2014/main" id="{24D113A5-0444-5469-B7E0-40A0C7B3C62A}"/>
              </a:ext>
            </a:extLst>
          </p:cNvPr>
          <p:cNvSpPr txBox="1"/>
          <p:nvPr/>
        </p:nvSpPr>
        <p:spPr>
          <a:xfrm>
            <a:off x="1317699" y="1586116"/>
            <a:ext cx="678033" cy="452441"/>
          </a:xfrm>
          <a:prstGeom prst="roundRect">
            <a:avLst/>
          </a:prstGeom>
          <a:solidFill>
            <a:schemeClr val="tx1">
              <a:lumMod val="65000"/>
              <a:lumOff val="35000"/>
            </a:schemeClr>
          </a:solidFill>
        </p:spPr>
        <p:txBody>
          <a:bodyPr wrap="none" rtlCol="0" anchor="ctr">
            <a:noAutofit/>
          </a:bodyPr>
          <a:lstStyle/>
          <a:p>
            <a:pPr algn="ctr">
              <a:lnSpc>
                <a:spcPct val="90000"/>
              </a:lnSpc>
            </a:pPr>
            <a:r>
              <a:rPr lang="en-US" sz="1600">
                <a:solidFill>
                  <a:schemeClr val="bg1"/>
                </a:solidFill>
              </a:rPr>
              <a:t>[Lab]</a:t>
            </a:r>
          </a:p>
        </p:txBody>
      </p:sp>
      <p:grpSp>
        <p:nvGrpSpPr>
          <p:cNvPr id="308" name="Group 307">
            <a:extLst>
              <a:ext uri="{FF2B5EF4-FFF2-40B4-BE49-F238E27FC236}">
                <a16:creationId xmlns:a16="http://schemas.microsoft.com/office/drawing/2014/main" id="{C6D79435-C005-BD85-ACE3-AEC212F30E85}"/>
              </a:ext>
            </a:extLst>
          </p:cNvPr>
          <p:cNvGrpSpPr/>
          <p:nvPr/>
        </p:nvGrpSpPr>
        <p:grpSpPr>
          <a:xfrm>
            <a:off x="2326039" y="4981097"/>
            <a:ext cx="693120" cy="757450"/>
            <a:chOff x="2399654" y="5079953"/>
            <a:chExt cx="693120" cy="757450"/>
          </a:xfrm>
          <a:solidFill>
            <a:srgbClr val="C0504D"/>
          </a:solidFill>
        </p:grpSpPr>
        <p:pic>
          <p:nvPicPr>
            <p:cNvPr id="138" name="Graphic 137">
              <a:extLst>
                <a:ext uri="{FF2B5EF4-FFF2-40B4-BE49-F238E27FC236}">
                  <a16:creationId xmlns:a16="http://schemas.microsoft.com/office/drawing/2014/main" id="{6C11F54A-26AC-28CD-DA05-5A40B41B2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9654" y="5112065"/>
              <a:ext cx="213334" cy="693225"/>
            </a:xfrm>
            <a:prstGeom prst="rect">
              <a:avLst/>
            </a:prstGeom>
          </p:spPr>
        </p:pic>
        <p:pic>
          <p:nvPicPr>
            <p:cNvPr id="140" name="Graphic 139">
              <a:extLst>
                <a:ext uri="{FF2B5EF4-FFF2-40B4-BE49-F238E27FC236}">
                  <a16:creationId xmlns:a16="http://schemas.microsoft.com/office/drawing/2014/main" id="{6C7E9AA0-82A7-AE7B-BB27-27BB130E6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4441" y="5079953"/>
              <a:ext cx="238333" cy="757450"/>
            </a:xfrm>
            <a:prstGeom prst="rect">
              <a:avLst/>
            </a:prstGeom>
          </p:spPr>
        </p:pic>
        <p:pic>
          <p:nvPicPr>
            <p:cNvPr id="141" name="Graphic 140">
              <a:extLst>
                <a:ext uri="{FF2B5EF4-FFF2-40B4-BE49-F238E27FC236}">
                  <a16:creationId xmlns:a16="http://schemas.microsoft.com/office/drawing/2014/main" id="{1124FCDD-F90C-00ED-C383-50F5BB8FD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910" y="5112065"/>
              <a:ext cx="213334" cy="693225"/>
            </a:xfrm>
            <a:prstGeom prst="rect">
              <a:avLst/>
            </a:prstGeom>
          </p:spPr>
        </p:pic>
      </p:grpSp>
      <p:sp>
        <p:nvSpPr>
          <p:cNvPr id="6" name="Rounded Rectangle 5">
            <a:extLst>
              <a:ext uri="{FF2B5EF4-FFF2-40B4-BE49-F238E27FC236}">
                <a16:creationId xmlns:a16="http://schemas.microsoft.com/office/drawing/2014/main" id="{63B9C153-7807-B75E-B55C-7279A31D63D1}"/>
              </a:ext>
            </a:extLst>
          </p:cNvPr>
          <p:cNvSpPr/>
          <p:nvPr/>
        </p:nvSpPr>
        <p:spPr>
          <a:xfrm>
            <a:off x="3154613" y="5131222"/>
            <a:ext cx="1161323"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Sick staff</a:t>
            </a:r>
          </a:p>
        </p:txBody>
      </p:sp>
      <p:sp>
        <p:nvSpPr>
          <p:cNvPr id="15" name="Rectangle 14">
            <a:extLst>
              <a:ext uri="{FF2B5EF4-FFF2-40B4-BE49-F238E27FC236}">
                <a16:creationId xmlns:a16="http://schemas.microsoft.com/office/drawing/2014/main" id="{C5C6506D-8B75-B787-16FD-D372411E96BF}"/>
              </a:ext>
            </a:extLst>
          </p:cNvPr>
          <p:cNvSpPr/>
          <p:nvPr/>
        </p:nvSpPr>
        <p:spPr>
          <a:xfrm>
            <a:off x="649205" y="665808"/>
            <a:ext cx="190500" cy="457200"/>
          </a:xfrm>
          <a:prstGeom prst="rect">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9" name="Group 8">
            <a:extLst>
              <a:ext uri="{FF2B5EF4-FFF2-40B4-BE49-F238E27FC236}">
                <a16:creationId xmlns:a16="http://schemas.microsoft.com/office/drawing/2014/main" id="{8F0E6942-8916-CB68-946F-80BD4442A9FA}"/>
              </a:ext>
            </a:extLst>
          </p:cNvPr>
          <p:cNvGrpSpPr/>
          <p:nvPr/>
        </p:nvGrpSpPr>
        <p:grpSpPr>
          <a:xfrm>
            <a:off x="7877528" y="2096983"/>
            <a:ext cx="3241818" cy="463025"/>
            <a:chOff x="4046673" y="3600675"/>
            <a:chExt cx="2440190" cy="463025"/>
          </a:xfrm>
        </p:grpSpPr>
        <p:sp>
          <p:nvSpPr>
            <p:cNvPr id="131" name="Rounded Rectangle 130">
              <a:extLst>
                <a:ext uri="{FF2B5EF4-FFF2-40B4-BE49-F238E27FC236}">
                  <a16:creationId xmlns:a16="http://schemas.microsoft.com/office/drawing/2014/main" id="{FB3E5B34-BEF9-3FA1-777E-7F8A9360218C}"/>
                </a:ext>
              </a:extLst>
            </p:cNvPr>
            <p:cNvSpPr/>
            <p:nvPr/>
          </p:nvSpPr>
          <p:spPr>
            <a:xfrm>
              <a:off x="4612709" y="3600675"/>
              <a:ext cx="1874154" cy="461233"/>
            </a:xfrm>
            <a:prstGeom prst="roundRect">
              <a:avLst/>
            </a:prstGeom>
            <a:solidFill>
              <a:schemeClr val="bg1"/>
            </a:solidFill>
            <a:ln>
              <a:solidFill>
                <a:srgbClr val="618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samples per day</a:t>
              </a:r>
            </a:p>
          </p:txBody>
        </p:sp>
        <p:sp>
          <p:nvSpPr>
            <p:cNvPr id="132" name="Rounded Rectangle 131">
              <a:extLst>
                <a:ext uri="{FF2B5EF4-FFF2-40B4-BE49-F238E27FC236}">
                  <a16:creationId xmlns:a16="http://schemas.microsoft.com/office/drawing/2014/main" id="{8E47FFFE-B2BF-2F8B-FC8A-0D6578985728}"/>
                </a:ext>
              </a:extLst>
            </p:cNvPr>
            <p:cNvSpPr/>
            <p:nvPr/>
          </p:nvSpPr>
          <p:spPr>
            <a:xfrm>
              <a:off x="4046673" y="3602467"/>
              <a:ext cx="611392" cy="461233"/>
            </a:xfrm>
            <a:prstGeom prst="roundRect">
              <a:avLst/>
            </a:prstGeom>
            <a:solidFill>
              <a:srgbClr val="618E6B"/>
            </a:solidFill>
            <a:ln>
              <a:solidFill>
                <a:srgbClr val="618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[N1]</a:t>
              </a:r>
            </a:p>
          </p:txBody>
        </p:sp>
      </p:grpSp>
      <p:grpSp>
        <p:nvGrpSpPr>
          <p:cNvPr id="305" name="Group 304">
            <a:extLst>
              <a:ext uri="{FF2B5EF4-FFF2-40B4-BE49-F238E27FC236}">
                <a16:creationId xmlns:a16="http://schemas.microsoft.com/office/drawing/2014/main" id="{89842E6C-C24A-12CC-F6E6-CD612DEF605F}"/>
              </a:ext>
            </a:extLst>
          </p:cNvPr>
          <p:cNvGrpSpPr/>
          <p:nvPr/>
        </p:nvGrpSpPr>
        <p:grpSpPr>
          <a:xfrm>
            <a:off x="2267584" y="1574962"/>
            <a:ext cx="5394935" cy="1507067"/>
            <a:chOff x="2112601" y="2619214"/>
            <a:chExt cx="5394935" cy="1507067"/>
          </a:xfrm>
        </p:grpSpPr>
        <p:grpSp>
          <p:nvGrpSpPr>
            <p:cNvPr id="2" name="Group 1">
              <a:extLst>
                <a:ext uri="{FF2B5EF4-FFF2-40B4-BE49-F238E27FC236}">
                  <a16:creationId xmlns:a16="http://schemas.microsoft.com/office/drawing/2014/main" id="{2B3FE331-9D8B-0C8C-E6E2-9DD1EC9F7264}"/>
                </a:ext>
              </a:extLst>
            </p:cNvPr>
            <p:cNvGrpSpPr/>
            <p:nvPr/>
          </p:nvGrpSpPr>
          <p:grpSpPr>
            <a:xfrm>
              <a:off x="2112601" y="2619214"/>
              <a:ext cx="5010060" cy="457200"/>
              <a:chOff x="1244710" y="4293030"/>
              <a:chExt cx="5010060" cy="457200"/>
            </a:xfrm>
          </p:grpSpPr>
          <p:grpSp>
            <p:nvGrpSpPr>
              <p:cNvPr id="8" name="Group 7">
                <a:extLst>
                  <a:ext uri="{FF2B5EF4-FFF2-40B4-BE49-F238E27FC236}">
                    <a16:creationId xmlns:a16="http://schemas.microsoft.com/office/drawing/2014/main" id="{CB1F11A7-00AB-21EB-0D97-A0FF46F32804}"/>
                  </a:ext>
                </a:extLst>
              </p:cNvPr>
              <p:cNvGrpSpPr/>
              <p:nvPr/>
            </p:nvGrpSpPr>
            <p:grpSpPr>
              <a:xfrm>
                <a:off x="1581899" y="4340280"/>
                <a:ext cx="4672871" cy="380103"/>
                <a:chOff x="2111450" y="3255083"/>
                <a:chExt cx="4672871" cy="380103"/>
              </a:xfrm>
            </p:grpSpPr>
            <p:grpSp>
              <p:nvGrpSpPr>
                <p:cNvPr id="20" name="Group 19">
                  <a:extLst>
                    <a:ext uri="{FF2B5EF4-FFF2-40B4-BE49-F238E27FC236}">
                      <a16:creationId xmlns:a16="http://schemas.microsoft.com/office/drawing/2014/main" id="{42D7E78B-BD2B-2ADF-4E7D-E1069468280C}"/>
                    </a:ext>
                  </a:extLst>
                </p:cNvPr>
                <p:cNvGrpSpPr/>
                <p:nvPr/>
              </p:nvGrpSpPr>
              <p:grpSpPr>
                <a:xfrm>
                  <a:off x="2111450" y="3255083"/>
                  <a:ext cx="1857953" cy="365760"/>
                  <a:chOff x="2111450" y="3255083"/>
                  <a:chExt cx="1857953" cy="365760"/>
                </a:xfrm>
              </p:grpSpPr>
              <p:grpSp>
                <p:nvGrpSpPr>
                  <p:cNvPr id="107" name="Group 106">
                    <a:extLst>
                      <a:ext uri="{FF2B5EF4-FFF2-40B4-BE49-F238E27FC236}">
                        <a16:creationId xmlns:a16="http://schemas.microsoft.com/office/drawing/2014/main" id="{6FE544DE-FA5C-277A-0AE6-B67F916526CF}"/>
                      </a:ext>
                    </a:extLst>
                  </p:cNvPr>
                  <p:cNvGrpSpPr>
                    <a:grpSpLocks noChangeAspect="1"/>
                  </p:cNvGrpSpPr>
                  <p:nvPr/>
                </p:nvGrpSpPr>
                <p:grpSpPr>
                  <a:xfrm>
                    <a:off x="2111450" y="3255083"/>
                    <a:ext cx="443323" cy="365760"/>
                    <a:chOff x="-1287966" y="2952076"/>
                    <a:chExt cx="664984" cy="548640"/>
                  </a:xfrm>
                </p:grpSpPr>
                <p:pic>
                  <p:nvPicPr>
                    <p:cNvPr id="129" name="Graphic 128">
                      <a:extLst>
                        <a:ext uri="{FF2B5EF4-FFF2-40B4-BE49-F238E27FC236}">
                          <a16:creationId xmlns:a16="http://schemas.microsoft.com/office/drawing/2014/main" id="{52274DF8-1FB6-8225-AE4B-E138407A2E19}"/>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30" name="Graphic 129">
                      <a:extLst>
                        <a:ext uri="{FF2B5EF4-FFF2-40B4-BE49-F238E27FC236}">
                          <a16:creationId xmlns:a16="http://schemas.microsoft.com/office/drawing/2014/main" id="{4A2A4064-8502-403B-927D-D5AC4CF5EB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39" name="Graphic 138">
                      <a:extLst>
                        <a:ext uri="{FF2B5EF4-FFF2-40B4-BE49-F238E27FC236}">
                          <a16:creationId xmlns:a16="http://schemas.microsoft.com/office/drawing/2014/main" id="{31B0DCEC-0482-00C9-5084-8217A0503B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15" name="Group 114">
                    <a:extLst>
                      <a:ext uri="{FF2B5EF4-FFF2-40B4-BE49-F238E27FC236}">
                        <a16:creationId xmlns:a16="http://schemas.microsoft.com/office/drawing/2014/main" id="{932F5953-1CE8-34B6-564F-C4D4609F7A97}"/>
                      </a:ext>
                    </a:extLst>
                  </p:cNvPr>
                  <p:cNvGrpSpPr>
                    <a:grpSpLocks noChangeAspect="1"/>
                  </p:cNvGrpSpPr>
                  <p:nvPr/>
                </p:nvGrpSpPr>
                <p:grpSpPr>
                  <a:xfrm>
                    <a:off x="2582993" y="3255083"/>
                    <a:ext cx="443323" cy="365760"/>
                    <a:chOff x="-1287966" y="2952076"/>
                    <a:chExt cx="664984" cy="548640"/>
                  </a:xfrm>
                </p:grpSpPr>
                <p:pic>
                  <p:nvPicPr>
                    <p:cNvPr id="124" name="Graphic 123">
                      <a:extLst>
                        <a:ext uri="{FF2B5EF4-FFF2-40B4-BE49-F238E27FC236}">
                          <a16:creationId xmlns:a16="http://schemas.microsoft.com/office/drawing/2014/main" id="{78DD6EDB-B348-FDA7-CC3D-A8F452D4D2F2}"/>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25" name="Graphic 124">
                      <a:extLst>
                        <a:ext uri="{FF2B5EF4-FFF2-40B4-BE49-F238E27FC236}">
                          <a16:creationId xmlns:a16="http://schemas.microsoft.com/office/drawing/2014/main" id="{6D936813-C5B3-D238-4005-1F90790B7C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28" name="Graphic 127">
                      <a:extLst>
                        <a:ext uri="{FF2B5EF4-FFF2-40B4-BE49-F238E27FC236}">
                          <a16:creationId xmlns:a16="http://schemas.microsoft.com/office/drawing/2014/main" id="{E866D6DF-67EA-ED10-71FF-E0350F95EE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16" name="Group 115">
                    <a:extLst>
                      <a:ext uri="{FF2B5EF4-FFF2-40B4-BE49-F238E27FC236}">
                        <a16:creationId xmlns:a16="http://schemas.microsoft.com/office/drawing/2014/main" id="{6D823F38-BC16-F7F1-5EF5-10E72379EF40}"/>
                      </a:ext>
                    </a:extLst>
                  </p:cNvPr>
                  <p:cNvGrpSpPr>
                    <a:grpSpLocks noChangeAspect="1"/>
                  </p:cNvGrpSpPr>
                  <p:nvPr/>
                </p:nvGrpSpPr>
                <p:grpSpPr>
                  <a:xfrm>
                    <a:off x="3054536" y="3255083"/>
                    <a:ext cx="443323" cy="365760"/>
                    <a:chOff x="-1287966" y="2952076"/>
                    <a:chExt cx="664984" cy="548640"/>
                  </a:xfrm>
                </p:grpSpPr>
                <p:pic>
                  <p:nvPicPr>
                    <p:cNvPr id="121" name="Graphic 120">
                      <a:extLst>
                        <a:ext uri="{FF2B5EF4-FFF2-40B4-BE49-F238E27FC236}">
                          <a16:creationId xmlns:a16="http://schemas.microsoft.com/office/drawing/2014/main" id="{2A4FD3C3-F578-B135-FC9B-8D1C4ACCE568}"/>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22" name="Graphic 121">
                      <a:extLst>
                        <a:ext uri="{FF2B5EF4-FFF2-40B4-BE49-F238E27FC236}">
                          <a16:creationId xmlns:a16="http://schemas.microsoft.com/office/drawing/2014/main" id="{1411DE1E-B179-94D9-B0F8-3AA7F061C1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23" name="Graphic 122">
                      <a:extLst>
                        <a:ext uri="{FF2B5EF4-FFF2-40B4-BE49-F238E27FC236}">
                          <a16:creationId xmlns:a16="http://schemas.microsoft.com/office/drawing/2014/main" id="{D2762480-E3CD-4F6D-DCFD-0B24EC0D98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17" name="Group 116">
                    <a:extLst>
                      <a:ext uri="{FF2B5EF4-FFF2-40B4-BE49-F238E27FC236}">
                        <a16:creationId xmlns:a16="http://schemas.microsoft.com/office/drawing/2014/main" id="{BCBB6E18-8136-E75B-3215-2D7CCADDAE30}"/>
                      </a:ext>
                    </a:extLst>
                  </p:cNvPr>
                  <p:cNvGrpSpPr>
                    <a:grpSpLocks noChangeAspect="1"/>
                  </p:cNvGrpSpPr>
                  <p:nvPr/>
                </p:nvGrpSpPr>
                <p:grpSpPr>
                  <a:xfrm>
                    <a:off x="3526080" y="3255083"/>
                    <a:ext cx="443323" cy="365760"/>
                    <a:chOff x="-1287966" y="2952076"/>
                    <a:chExt cx="664984" cy="548640"/>
                  </a:xfrm>
                </p:grpSpPr>
                <p:pic>
                  <p:nvPicPr>
                    <p:cNvPr id="118" name="Graphic 117">
                      <a:extLst>
                        <a:ext uri="{FF2B5EF4-FFF2-40B4-BE49-F238E27FC236}">
                          <a16:creationId xmlns:a16="http://schemas.microsoft.com/office/drawing/2014/main" id="{82F56371-C91C-D96E-4BC8-0E31DAF0FD0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19" name="Graphic 118">
                      <a:extLst>
                        <a:ext uri="{FF2B5EF4-FFF2-40B4-BE49-F238E27FC236}">
                          <a16:creationId xmlns:a16="http://schemas.microsoft.com/office/drawing/2014/main" id="{0D36807A-92CA-0C0A-1CE5-9C4103311D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20" name="Graphic 119">
                      <a:extLst>
                        <a:ext uri="{FF2B5EF4-FFF2-40B4-BE49-F238E27FC236}">
                          <a16:creationId xmlns:a16="http://schemas.microsoft.com/office/drawing/2014/main" id="{48C32F8A-04A5-DD15-D9A2-6F4A2EB678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nvGrpSpPr>
                <p:cNvPr id="21" name="Group 20">
                  <a:extLst>
                    <a:ext uri="{FF2B5EF4-FFF2-40B4-BE49-F238E27FC236}">
                      <a16:creationId xmlns:a16="http://schemas.microsoft.com/office/drawing/2014/main" id="{2E5A2402-2EBF-0C59-4CCC-696340648821}"/>
                    </a:ext>
                  </a:extLst>
                </p:cNvPr>
                <p:cNvGrpSpPr/>
                <p:nvPr/>
              </p:nvGrpSpPr>
              <p:grpSpPr>
                <a:xfrm>
                  <a:off x="3995831" y="3267633"/>
                  <a:ext cx="1857953" cy="365760"/>
                  <a:chOff x="2111450" y="3255083"/>
                  <a:chExt cx="1857953" cy="365760"/>
                </a:xfrm>
              </p:grpSpPr>
              <p:grpSp>
                <p:nvGrpSpPr>
                  <p:cNvPr id="75" name="Group 74">
                    <a:extLst>
                      <a:ext uri="{FF2B5EF4-FFF2-40B4-BE49-F238E27FC236}">
                        <a16:creationId xmlns:a16="http://schemas.microsoft.com/office/drawing/2014/main" id="{2B59E972-E3FA-E508-78BD-E4E89EDA1C9F}"/>
                      </a:ext>
                    </a:extLst>
                  </p:cNvPr>
                  <p:cNvGrpSpPr>
                    <a:grpSpLocks noChangeAspect="1"/>
                  </p:cNvGrpSpPr>
                  <p:nvPr/>
                </p:nvGrpSpPr>
                <p:grpSpPr>
                  <a:xfrm>
                    <a:off x="2111450" y="3255083"/>
                    <a:ext cx="443323" cy="365760"/>
                    <a:chOff x="-1287966" y="2952076"/>
                    <a:chExt cx="664984" cy="548640"/>
                  </a:xfrm>
                </p:grpSpPr>
                <p:pic>
                  <p:nvPicPr>
                    <p:cNvPr id="93" name="Graphic 92">
                      <a:extLst>
                        <a:ext uri="{FF2B5EF4-FFF2-40B4-BE49-F238E27FC236}">
                          <a16:creationId xmlns:a16="http://schemas.microsoft.com/office/drawing/2014/main" id="{4C2F1E91-AA7A-A7A0-EB51-A4A7C26110EB}"/>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94" name="Graphic 93">
                      <a:extLst>
                        <a:ext uri="{FF2B5EF4-FFF2-40B4-BE49-F238E27FC236}">
                          <a16:creationId xmlns:a16="http://schemas.microsoft.com/office/drawing/2014/main" id="{E0442057-BE70-8384-8972-9FDD258E9F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95" name="Graphic 94">
                      <a:extLst>
                        <a:ext uri="{FF2B5EF4-FFF2-40B4-BE49-F238E27FC236}">
                          <a16:creationId xmlns:a16="http://schemas.microsoft.com/office/drawing/2014/main" id="{65C61DA6-E554-5ACA-4D10-0A33DB1457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76" name="Group 75">
                    <a:extLst>
                      <a:ext uri="{FF2B5EF4-FFF2-40B4-BE49-F238E27FC236}">
                        <a16:creationId xmlns:a16="http://schemas.microsoft.com/office/drawing/2014/main" id="{B2910881-71D6-8ABE-0AAB-AFE77AC85796}"/>
                      </a:ext>
                    </a:extLst>
                  </p:cNvPr>
                  <p:cNvGrpSpPr>
                    <a:grpSpLocks noChangeAspect="1"/>
                  </p:cNvGrpSpPr>
                  <p:nvPr/>
                </p:nvGrpSpPr>
                <p:grpSpPr>
                  <a:xfrm>
                    <a:off x="2582993" y="3255083"/>
                    <a:ext cx="443323" cy="365760"/>
                    <a:chOff x="-1287966" y="2952076"/>
                    <a:chExt cx="664984" cy="548640"/>
                  </a:xfrm>
                </p:grpSpPr>
                <p:pic>
                  <p:nvPicPr>
                    <p:cNvPr id="85" name="Graphic 84">
                      <a:extLst>
                        <a:ext uri="{FF2B5EF4-FFF2-40B4-BE49-F238E27FC236}">
                          <a16:creationId xmlns:a16="http://schemas.microsoft.com/office/drawing/2014/main" id="{1C24F061-EDEC-45D3-BA76-67891A6E446B}"/>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88" name="Graphic 87">
                      <a:extLst>
                        <a:ext uri="{FF2B5EF4-FFF2-40B4-BE49-F238E27FC236}">
                          <a16:creationId xmlns:a16="http://schemas.microsoft.com/office/drawing/2014/main" id="{FD8B45A1-60CE-1366-70AC-F48B03F091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90" name="Graphic 89">
                      <a:extLst>
                        <a:ext uri="{FF2B5EF4-FFF2-40B4-BE49-F238E27FC236}">
                          <a16:creationId xmlns:a16="http://schemas.microsoft.com/office/drawing/2014/main" id="{7AE46B25-C471-B107-1696-C80BF5998D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77" name="Group 76">
                    <a:extLst>
                      <a:ext uri="{FF2B5EF4-FFF2-40B4-BE49-F238E27FC236}">
                        <a16:creationId xmlns:a16="http://schemas.microsoft.com/office/drawing/2014/main" id="{EC37BE8C-FD66-D3CC-8734-4631C904D83C}"/>
                      </a:ext>
                    </a:extLst>
                  </p:cNvPr>
                  <p:cNvGrpSpPr>
                    <a:grpSpLocks noChangeAspect="1"/>
                  </p:cNvGrpSpPr>
                  <p:nvPr/>
                </p:nvGrpSpPr>
                <p:grpSpPr>
                  <a:xfrm>
                    <a:off x="3054536" y="3255083"/>
                    <a:ext cx="443323" cy="365760"/>
                    <a:chOff x="-1287966" y="2952076"/>
                    <a:chExt cx="664984" cy="548640"/>
                  </a:xfrm>
                </p:grpSpPr>
                <p:pic>
                  <p:nvPicPr>
                    <p:cNvPr id="82" name="Graphic 81">
                      <a:extLst>
                        <a:ext uri="{FF2B5EF4-FFF2-40B4-BE49-F238E27FC236}">
                          <a16:creationId xmlns:a16="http://schemas.microsoft.com/office/drawing/2014/main" id="{A74B07B2-5E85-2AB2-BD20-78FF2A867B1C}"/>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83" name="Graphic 82">
                      <a:extLst>
                        <a:ext uri="{FF2B5EF4-FFF2-40B4-BE49-F238E27FC236}">
                          <a16:creationId xmlns:a16="http://schemas.microsoft.com/office/drawing/2014/main" id="{2705F709-23F0-3136-3BC0-D8B04B83E2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84" name="Graphic 83">
                      <a:extLst>
                        <a:ext uri="{FF2B5EF4-FFF2-40B4-BE49-F238E27FC236}">
                          <a16:creationId xmlns:a16="http://schemas.microsoft.com/office/drawing/2014/main" id="{DA03D089-07F0-400F-FF57-5481787836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78" name="Group 77">
                    <a:extLst>
                      <a:ext uri="{FF2B5EF4-FFF2-40B4-BE49-F238E27FC236}">
                        <a16:creationId xmlns:a16="http://schemas.microsoft.com/office/drawing/2014/main" id="{B7FCA5EA-6872-8586-EE72-9B76E649D2C0}"/>
                      </a:ext>
                    </a:extLst>
                  </p:cNvPr>
                  <p:cNvGrpSpPr>
                    <a:grpSpLocks noChangeAspect="1"/>
                  </p:cNvGrpSpPr>
                  <p:nvPr/>
                </p:nvGrpSpPr>
                <p:grpSpPr>
                  <a:xfrm>
                    <a:off x="3526080" y="3255083"/>
                    <a:ext cx="443323" cy="365760"/>
                    <a:chOff x="-1287966" y="2952076"/>
                    <a:chExt cx="664984" cy="548640"/>
                  </a:xfrm>
                </p:grpSpPr>
                <p:pic>
                  <p:nvPicPr>
                    <p:cNvPr id="79" name="Graphic 78">
                      <a:extLst>
                        <a:ext uri="{FF2B5EF4-FFF2-40B4-BE49-F238E27FC236}">
                          <a16:creationId xmlns:a16="http://schemas.microsoft.com/office/drawing/2014/main" id="{2C76559F-45B4-999A-F07F-2C2967246F63}"/>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80" name="Graphic 79">
                      <a:extLst>
                        <a:ext uri="{FF2B5EF4-FFF2-40B4-BE49-F238E27FC236}">
                          <a16:creationId xmlns:a16="http://schemas.microsoft.com/office/drawing/2014/main" id="{65D192CC-CE7B-E776-6507-3039B32F80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81" name="Graphic 80">
                      <a:extLst>
                        <a:ext uri="{FF2B5EF4-FFF2-40B4-BE49-F238E27FC236}">
                          <a16:creationId xmlns:a16="http://schemas.microsoft.com/office/drawing/2014/main" id="{CA6487F1-8E99-A587-896C-9A7A69AD40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nvGrpSpPr>
                <p:cNvPr id="22" name="Group 21">
                  <a:extLst>
                    <a:ext uri="{FF2B5EF4-FFF2-40B4-BE49-F238E27FC236}">
                      <a16:creationId xmlns:a16="http://schemas.microsoft.com/office/drawing/2014/main" id="{617FE080-8610-499C-E075-7DDBCC99BBF8}"/>
                    </a:ext>
                  </a:extLst>
                </p:cNvPr>
                <p:cNvGrpSpPr/>
                <p:nvPr/>
              </p:nvGrpSpPr>
              <p:grpSpPr>
                <a:xfrm>
                  <a:off x="5869455" y="3269426"/>
                  <a:ext cx="914866" cy="365760"/>
                  <a:chOff x="2111450" y="3255083"/>
                  <a:chExt cx="914866" cy="365760"/>
                </a:xfrm>
              </p:grpSpPr>
              <p:grpSp>
                <p:nvGrpSpPr>
                  <p:cNvPr id="23" name="Group 22">
                    <a:extLst>
                      <a:ext uri="{FF2B5EF4-FFF2-40B4-BE49-F238E27FC236}">
                        <a16:creationId xmlns:a16="http://schemas.microsoft.com/office/drawing/2014/main" id="{034CC47E-5516-A8E9-AB12-8EFB440019BA}"/>
                      </a:ext>
                    </a:extLst>
                  </p:cNvPr>
                  <p:cNvGrpSpPr>
                    <a:grpSpLocks noChangeAspect="1"/>
                  </p:cNvGrpSpPr>
                  <p:nvPr/>
                </p:nvGrpSpPr>
                <p:grpSpPr>
                  <a:xfrm>
                    <a:off x="2111450" y="3255083"/>
                    <a:ext cx="443323" cy="365760"/>
                    <a:chOff x="-1287966" y="2952076"/>
                    <a:chExt cx="664984" cy="548640"/>
                  </a:xfrm>
                </p:grpSpPr>
                <p:pic>
                  <p:nvPicPr>
                    <p:cNvPr id="72" name="Graphic 71">
                      <a:extLst>
                        <a:ext uri="{FF2B5EF4-FFF2-40B4-BE49-F238E27FC236}">
                          <a16:creationId xmlns:a16="http://schemas.microsoft.com/office/drawing/2014/main" id="{CDC47FB8-F6FF-64FB-C127-F13DBBDFCD8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73" name="Graphic 72">
                      <a:extLst>
                        <a:ext uri="{FF2B5EF4-FFF2-40B4-BE49-F238E27FC236}">
                          <a16:creationId xmlns:a16="http://schemas.microsoft.com/office/drawing/2014/main" id="{5F4DCBB3-3E30-DE8A-1688-4B35249685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74" name="Graphic 73">
                      <a:extLst>
                        <a:ext uri="{FF2B5EF4-FFF2-40B4-BE49-F238E27FC236}">
                          <a16:creationId xmlns:a16="http://schemas.microsoft.com/office/drawing/2014/main" id="{D025EA0A-D5A6-8332-7072-B3237F7D07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24" name="Group 23">
                    <a:extLst>
                      <a:ext uri="{FF2B5EF4-FFF2-40B4-BE49-F238E27FC236}">
                        <a16:creationId xmlns:a16="http://schemas.microsoft.com/office/drawing/2014/main" id="{FA4368BB-A4E5-7680-B94E-DCEBDCC0658E}"/>
                      </a:ext>
                    </a:extLst>
                  </p:cNvPr>
                  <p:cNvGrpSpPr>
                    <a:grpSpLocks noChangeAspect="1"/>
                  </p:cNvGrpSpPr>
                  <p:nvPr/>
                </p:nvGrpSpPr>
                <p:grpSpPr>
                  <a:xfrm>
                    <a:off x="2582993" y="3255083"/>
                    <a:ext cx="443323" cy="365760"/>
                    <a:chOff x="-1287966" y="2952076"/>
                    <a:chExt cx="664984" cy="548640"/>
                  </a:xfrm>
                </p:grpSpPr>
                <p:pic>
                  <p:nvPicPr>
                    <p:cNvPr id="32" name="Graphic 31">
                      <a:extLst>
                        <a:ext uri="{FF2B5EF4-FFF2-40B4-BE49-F238E27FC236}">
                          <a16:creationId xmlns:a16="http://schemas.microsoft.com/office/drawing/2014/main" id="{A85A409A-483C-27A7-AECE-C7753A3A2BA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34" name="Graphic 33">
                      <a:extLst>
                        <a:ext uri="{FF2B5EF4-FFF2-40B4-BE49-F238E27FC236}">
                          <a16:creationId xmlns:a16="http://schemas.microsoft.com/office/drawing/2014/main" id="{85070869-043D-EE47-8D82-D94A03BD83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35" name="Graphic 34">
                      <a:extLst>
                        <a:ext uri="{FF2B5EF4-FFF2-40B4-BE49-F238E27FC236}">
                          <a16:creationId xmlns:a16="http://schemas.microsoft.com/office/drawing/2014/main" id="{E472655C-4706-7446-30EE-C03C6041F2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pic>
            <p:nvPicPr>
              <p:cNvPr id="12" name="Graphic 11">
                <a:extLst>
                  <a:ext uri="{FF2B5EF4-FFF2-40B4-BE49-F238E27FC236}">
                    <a16:creationId xmlns:a16="http://schemas.microsoft.com/office/drawing/2014/main" id="{7CF29783-C7C6-DEBA-AAB1-F3A039D2210E}"/>
                  </a:ext>
                </a:extLst>
              </p:cNvPr>
              <p:cNvPicPr>
                <a:picLocks noChangeAspect="1"/>
              </p:cNvPicPr>
              <p:nvPr/>
            </p:nvPicPr>
            <p:blipFill>
              <a:blip r:embed="rId12">
                <a:extLst>
                  <a:ext uri="{96DAC541-7B7A-43D3-8B79-37D633B846F1}">
                    <asvg:svgBlip xmlns:asvg="http://schemas.microsoft.com/office/drawing/2016/SVG/main" r:embed="rId13"/>
                  </a:ext>
                </a:extLst>
              </a:blip>
              <a:srcRect l="48499" t="13428" r="20853" b="14534"/>
              <a:stretch>
                <a:fillRect/>
              </a:stretch>
            </p:blipFill>
            <p:spPr>
              <a:xfrm>
                <a:off x="1244710" y="4293030"/>
                <a:ext cx="194511" cy="457200"/>
              </a:xfrm>
              <a:prstGeom prst="rect">
                <a:avLst/>
              </a:prstGeom>
            </p:spPr>
          </p:pic>
        </p:grpSp>
        <p:grpSp>
          <p:nvGrpSpPr>
            <p:cNvPr id="143" name="Group 142">
              <a:extLst>
                <a:ext uri="{FF2B5EF4-FFF2-40B4-BE49-F238E27FC236}">
                  <a16:creationId xmlns:a16="http://schemas.microsoft.com/office/drawing/2014/main" id="{EFD25F52-748B-370D-882A-1A3CECC25483}"/>
                </a:ext>
              </a:extLst>
            </p:cNvPr>
            <p:cNvGrpSpPr/>
            <p:nvPr/>
          </p:nvGrpSpPr>
          <p:grpSpPr>
            <a:xfrm>
              <a:off x="2834665" y="3221819"/>
              <a:ext cx="4672871" cy="380103"/>
              <a:chOff x="2111450" y="3255083"/>
              <a:chExt cx="4672871" cy="380103"/>
            </a:xfrm>
          </p:grpSpPr>
          <p:grpSp>
            <p:nvGrpSpPr>
              <p:cNvPr id="146" name="Group 145">
                <a:extLst>
                  <a:ext uri="{FF2B5EF4-FFF2-40B4-BE49-F238E27FC236}">
                    <a16:creationId xmlns:a16="http://schemas.microsoft.com/office/drawing/2014/main" id="{2A3BDAF7-D8B7-1FE4-BF23-AA20606D0E42}"/>
                  </a:ext>
                </a:extLst>
              </p:cNvPr>
              <p:cNvGrpSpPr/>
              <p:nvPr/>
            </p:nvGrpSpPr>
            <p:grpSpPr>
              <a:xfrm>
                <a:off x="2111450" y="3255083"/>
                <a:ext cx="1857953" cy="365760"/>
                <a:chOff x="2111450" y="3255083"/>
                <a:chExt cx="1857953" cy="365760"/>
              </a:xfrm>
            </p:grpSpPr>
            <p:grpSp>
              <p:nvGrpSpPr>
                <p:cNvPr id="180" name="Group 179">
                  <a:extLst>
                    <a:ext uri="{FF2B5EF4-FFF2-40B4-BE49-F238E27FC236}">
                      <a16:creationId xmlns:a16="http://schemas.microsoft.com/office/drawing/2014/main" id="{9DED5DA5-C4A4-014D-666E-7DF84A98E714}"/>
                    </a:ext>
                  </a:extLst>
                </p:cNvPr>
                <p:cNvGrpSpPr>
                  <a:grpSpLocks noChangeAspect="1"/>
                </p:cNvGrpSpPr>
                <p:nvPr/>
              </p:nvGrpSpPr>
              <p:grpSpPr>
                <a:xfrm>
                  <a:off x="2111450" y="3255083"/>
                  <a:ext cx="443323" cy="365760"/>
                  <a:chOff x="-1287966" y="2952076"/>
                  <a:chExt cx="664984" cy="548640"/>
                </a:xfrm>
              </p:grpSpPr>
              <p:pic>
                <p:nvPicPr>
                  <p:cNvPr id="193" name="Graphic 192">
                    <a:extLst>
                      <a:ext uri="{FF2B5EF4-FFF2-40B4-BE49-F238E27FC236}">
                        <a16:creationId xmlns:a16="http://schemas.microsoft.com/office/drawing/2014/main" id="{62E33F35-5DAD-AAE3-DE53-ED6B6F9AA104}"/>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94" name="Graphic 193">
                    <a:extLst>
                      <a:ext uri="{FF2B5EF4-FFF2-40B4-BE49-F238E27FC236}">
                        <a16:creationId xmlns:a16="http://schemas.microsoft.com/office/drawing/2014/main" id="{478A8C8B-13A6-40CB-9FAA-16E96E9BF6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95" name="Graphic 194">
                    <a:extLst>
                      <a:ext uri="{FF2B5EF4-FFF2-40B4-BE49-F238E27FC236}">
                        <a16:creationId xmlns:a16="http://schemas.microsoft.com/office/drawing/2014/main" id="{C86AD752-2B1D-7E93-9F9B-63C9F2465D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81" name="Group 180">
                  <a:extLst>
                    <a:ext uri="{FF2B5EF4-FFF2-40B4-BE49-F238E27FC236}">
                      <a16:creationId xmlns:a16="http://schemas.microsoft.com/office/drawing/2014/main" id="{82BCF768-3432-B25F-EEB0-7C7622C871D1}"/>
                    </a:ext>
                  </a:extLst>
                </p:cNvPr>
                <p:cNvGrpSpPr>
                  <a:grpSpLocks noChangeAspect="1"/>
                </p:cNvGrpSpPr>
                <p:nvPr/>
              </p:nvGrpSpPr>
              <p:grpSpPr>
                <a:xfrm>
                  <a:off x="2582993" y="3255083"/>
                  <a:ext cx="443323" cy="365760"/>
                  <a:chOff x="-1287966" y="2952076"/>
                  <a:chExt cx="664984" cy="548640"/>
                </a:xfrm>
              </p:grpSpPr>
              <p:pic>
                <p:nvPicPr>
                  <p:cNvPr id="190" name="Graphic 189">
                    <a:extLst>
                      <a:ext uri="{FF2B5EF4-FFF2-40B4-BE49-F238E27FC236}">
                        <a16:creationId xmlns:a16="http://schemas.microsoft.com/office/drawing/2014/main" id="{59A8B6C3-AEB5-493D-C1C5-A05AA67130E9}"/>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91" name="Graphic 190">
                    <a:extLst>
                      <a:ext uri="{FF2B5EF4-FFF2-40B4-BE49-F238E27FC236}">
                        <a16:creationId xmlns:a16="http://schemas.microsoft.com/office/drawing/2014/main" id="{A6A01866-EAE3-05B2-40E2-0DFF682358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92" name="Graphic 191">
                    <a:extLst>
                      <a:ext uri="{FF2B5EF4-FFF2-40B4-BE49-F238E27FC236}">
                        <a16:creationId xmlns:a16="http://schemas.microsoft.com/office/drawing/2014/main" id="{8B5C7B20-C64D-6912-7877-303DD9B30E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82" name="Group 181">
                  <a:extLst>
                    <a:ext uri="{FF2B5EF4-FFF2-40B4-BE49-F238E27FC236}">
                      <a16:creationId xmlns:a16="http://schemas.microsoft.com/office/drawing/2014/main" id="{B4519C54-8DFC-7EF3-E18A-8C3E93D8E4BA}"/>
                    </a:ext>
                  </a:extLst>
                </p:cNvPr>
                <p:cNvGrpSpPr>
                  <a:grpSpLocks noChangeAspect="1"/>
                </p:cNvGrpSpPr>
                <p:nvPr/>
              </p:nvGrpSpPr>
              <p:grpSpPr>
                <a:xfrm>
                  <a:off x="3054536" y="3255083"/>
                  <a:ext cx="443323" cy="365760"/>
                  <a:chOff x="-1287966" y="2952076"/>
                  <a:chExt cx="664984" cy="548640"/>
                </a:xfrm>
              </p:grpSpPr>
              <p:pic>
                <p:nvPicPr>
                  <p:cNvPr id="187" name="Graphic 186">
                    <a:extLst>
                      <a:ext uri="{FF2B5EF4-FFF2-40B4-BE49-F238E27FC236}">
                        <a16:creationId xmlns:a16="http://schemas.microsoft.com/office/drawing/2014/main" id="{99CB826F-D57A-E19A-C2CB-FD04B165AA8C}"/>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88" name="Graphic 187">
                    <a:extLst>
                      <a:ext uri="{FF2B5EF4-FFF2-40B4-BE49-F238E27FC236}">
                        <a16:creationId xmlns:a16="http://schemas.microsoft.com/office/drawing/2014/main" id="{650D3F4B-AE9E-EEDB-3C15-E9DAD59AE8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89" name="Graphic 188">
                    <a:extLst>
                      <a:ext uri="{FF2B5EF4-FFF2-40B4-BE49-F238E27FC236}">
                        <a16:creationId xmlns:a16="http://schemas.microsoft.com/office/drawing/2014/main" id="{355C6B4B-4306-EDAB-133C-DAAAE3AE62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83" name="Group 182">
                  <a:extLst>
                    <a:ext uri="{FF2B5EF4-FFF2-40B4-BE49-F238E27FC236}">
                      <a16:creationId xmlns:a16="http://schemas.microsoft.com/office/drawing/2014/main" id="{983C172E-CFD4-B993-341E-2E52C1CC79AE}"/>
                    </a:ext>
                  </a:extLst>
                </p:cNvPr>
                <p:cNvGrpSpPr>
                  <a:grpSpLocks noChangeAspect="1"/>
                </p:cNvGrpSpPr>
                <p:nvPr/>
              </p:nvGrpSpPr>
              <p:grpSpPr>
                <a:xfrm>
                  <a:off x="3526080" y="3255083"/>
                  <a:ext cx="443323" cy="365760"/>
                  <a:chOff x="-1287966" y="2952076"/>
                  <a:chExt cx="664984" cy="548640"/>
                </a:xfrm>
              </p:grpSpPr>
              <p:pic>
                <p:nvPicPr>
                  <p:cNvPr id="184" name="Graphic 183">
                    <a:extLst>
                      <a:ext uri="{FF2B5EF4-FFF2-40B4-BE49-F238E27FC236}">
                        <a16:creationId xmlns:a16="http://schemas.microsoft.com/office/drawing/2014/main" id="{3DDF0055-0F31-0B91-F876-73CF9D335920}"/>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85" name="Graphic 184">
                    <a:extLst>
                      <a:ext uri="{FF2B5EF4-FFF2-40B4-BE49-F238E27FC236}">
                        <a16:creationId xmlns:a16="http://schemas.microsoft.com/office/drawing/2014/main" id="{F0BE72BE-7C28-CC47-8BE6-8B26882BF7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86" name="Graphic 185">
                    <a:extLst>
                      <a:ext uri="{FF2B5EF4-FFF2-40B4-BE49-F238E27FC236}">
                        <a16:creationId xmlns:a16="http://schemas.microsoft.com/office/drawing/2014/main" id="{DD693D1C-FF19-5B30-9C0F-4B49629132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nvGrpSpPr>
              <p:cNvPr id="147" name="Group 146">
                <a:extLst>
                  <a:ext uri="{FF2B5EF4-FFF2-40B4-BE49-F238E27FC236}">
                    <a16:creationId xmlns:a16="http://schemas.microsoft.com/office/drawing/2014/main" id="{09B55327-2BE1-2B79-2466-29F0C82A763C}"/>
                  </a:ext>
                </a:extLst>
              </p:cNvPr>
              <p:cNvGrpSpPr/>
              <p:nvPr/>
            </p:nvGrpSpPr>
            <p:grpSpPr>
              <a:xfrm>
                <a:off x="3995831" y="3267633"/>
                <a:ext cx="1857953" cy="365760"/>
                <a:chOff x="2111450" y="3255083"/>
                <a:chExt cx="1857953" cy="365760"/>
              </a:xfrm>
            </p:grpSpPr>
            <p:grpSp>
              <p:nvGrpSpPr>
                <p:cNvPr id="164" name="Group 163">
                  <a:extLst>
                    <a:ext uri="{FF2B5EF4-FFF2-40B4-BE49-F238E27FC236}">
                      <a16:creationId xmlns:a16="http://schemas.microsoft.com/office/drawing/2014/main" id="{2BEF6BAF-3896-3898-AE03-AC62A3FF5921}"/>
                    </a:ext>
                  </a:extLst>
                </p:cNvPr>
                <p:cNvGrpSpPr>
                  <a:grpSpLocks noChangeAspect="1"/>
                </p:cNvGrpSpPr>
                <p:nvPr/>
              </p:nvGrpSpPr>
              <p:grpSpPr>
                <a:xfrm>
                  <a:off x="2111450" y="3255083"/>
                  <a:ext cx="443323" cy="365760"/>
                  <a:chOff x="-1287966" y="2952076"/>
                  <a:chExt cx="664984" cy="548640"/>
                </a:xfrm>
              </p:grpSpPr>
              <p:pic>
                <p:nvPicPr>
                  <p:cNvPr id="177" name="Graphic 176">
                    <a:extLst>
                      <a:ext uri="{FF2B5EF4-FFF2-40B4-BE49-F238E27FC236}">
                        <a16:creationId xmlns:a16="http://schemas.microsoft.com/office/drawing/2014/main" id="{521C7932-7149-B556-76C2-C549028ED415}"/>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78" name="Graphic 177">
                    <a:extLst>
                      <a:ext uri="{FF2B5EF4-FFF2-40B4-BE49-F238E27FC236}">
                        <a16:creationId xmlns:a16="http://schemas.microsoft.com/office/drawing/2014/main" id="{A59E3E3F-200E-10CD-552C-46C727311A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79" name="Graphic 178">
                    <a:extLst>
                      <a:ext uri="{FF2B5EF4-FFF2-40B4-BE49-F238E27FC236}">
                        <a16:creationId xmlns:a16="http://schemas.microsoft.com/office/drawing/2014/main" id="{A70D97B4-C33F-F546-C6DE-E88C01426B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65" name="Group 164">
                  <a:extLst>
                    <a:ext uri="{FF2B5EF4-FFF2-40B4-BE49-F238E27FC236}">
                      <a16:creationId xmlns:a16="http://schemas.microsoft.com/office/drawing/2014/main" id="{FAE38757-0662-77D1-B75D-4F4387619832}"/>
                    </a:ext>
                  </a:extLst>
                </p:cNvPr>
                <p:cNvGrpSpPr>
                  <a:grpSpLocks noChangeAspect="1"/>
                </p:cNvGrpSpPr>
                <p:nvPr/>
              </p:nvGrpSpPr>
              <p:grpSpPr>
                <a:xfrm>
                  <a:off x="2582993" y="3255083"/>
                  <a:ext cx="443323" cy="365760"/>
                  <a:chOff x="-1287966" y="2952076"/>
                  <a:chExt cx="664984" cy="548640"/>
                </a:xfrm>
              </p:grpSpPr>
              <p:pic>
                <p:nvPicPr>
                  <p:cNvPr id="174" name="Graphic 173">
                    <a:extLst>
                      <a:ext uri="{FF2B5EF4-FFF2-40B4-BE49-F238E27FC236}">
                        <a16:creationId xmlns:a16="http://schemas.microsoft.com/office/drawing/2014/main" id="{1D825432-8338-5602-5874-16A28A9F66C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75" name="Graphic 174">
                    <a:extLst>
                      <a:ext uri="{FF2B5EF4-FFF2-40B4-BE49-F238E27FC236}">
                        <a16:creationId xmlns:a16="http://schemas.microsoft.com/office/drawing/2014/main" id="{835F2ACC-4058-2A6C-26E2-B03285F8F7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76" name="Graphic 175">
                    <a:extLst>
                      <a:ext uri="{FF2B5EF4-FFF2-40B4-BE49-F238E27FC236}">
                        <a16:creationId xmlns:a16="http://schemas.microsoft.com/office/drawing/2014/main" id="{509C5027-5AD2-52A4-3C57-8FFCBBE8D6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66" name="Group 165">
                  <a:extLst>
                    <a:ext uri="{FF2B5EF4-FFF2-40B4-BE49-F238E27FC236}">
                      <a16:creationId xmlns:a16="http://schemas.microsoft.com/office/drawing/2014/main" id="{562893BB-7ADF-600B-9723-E0AE2147396D}"/>
                    </a:ext>
                  </a:extLst>
                </p:cNvPr>
                <p:cNvGrpSpPr>
                  <a:grpSpLocks noChangeAspect="1"/>
                </p:cNvGrpSpPr>
                <p:nvPr/>
              </p:nvGrpSpPr>
              <p:grpSpPr>
                <a:xfrm>
                  <a:off x="3054536" y="3255083"/>
                  <a:ext cx="443323" cy="365760"/>
                  <a:chOff x="-1287966" y="2952076"/>
                  <a:chExt cx="664984" cy="548640"/>
                </a:xfrm>
              </p:grpSpPr>
              <p:pic>
                <p:nvPicPr>
                  <p:cNvPr id="171" name="Graphic 170">
                    <a:extLst>
                      <a:ext uri="{FF2B5EF4-FFF2-40B4-BE49-F238E27FC236}">
                        <a16:creationId xmlns:a16="http://schemas.microsoft.com/office/drawing/2014/main" id="{C840B42B-CD0D-9089-373C-A3D2BD77C338}"/>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72" name="Graphic 171">
                    <a:extLst>
                      <a:ext uri="{FF2B5EF4-FFF2-40B4-BE49-F238E27FC236}">
                        <a16:creationId xmlns:a16="http://schemas.microsoft.com/office/drawing/2014/main" id="{2E9DC6E6-DC8C-F89E-F45E-4264B119A2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73" name="Graphic 172">
                    <a:extLst>
                      <a:ext uri="{FF2B5EF4-FFF2-40B4-BE49-F238E27FC236}">
                        <a16:creationId xmlns:a16="http://schemas.microsoft.com/office/drawing/2014/main" id="{A016FCE1-01EB-0603-D3AD-C515F69D1A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67" name="Group 166">
                  <a:extLst>
                    <a:ext uri="{FF2B5EF4-FFF2-40B4-BE49-F238E27FC236}">
                      <a16:creationId xmlns:a16="http://schemas.microsoft.com/office/drawing/2014/main" id="{C5BC2F14-14E8-3584-9496-73CF414B8C14}"/>
                    </a:ext>
                  </a:extLst>
                </p:cNvPr>
                <p:cNvGrpSpPr>
                  <a:grpSpLocks noChangeAspect="1"/>
                </p:cNvGrpSpPr>
                <p:nvPr/>
              </p:nvGrpSpPr>
              <p:grpSpPr>
                <a:xfrm>
                  <a:off x="3526080" y="3255083"/>
                  <a:ext cx="443323" cy="365760"/>
                  <a:chOff x="-1287966" y="2952076"/>
                  <a:chExt cx="664984" cy="548640"/>
                </a:xfrm>
              </p:grpSpPr>
              <p:pic>
                <p:nvPicPr>
                  <p:cNvPr id="168" name="Graphic 167">
                    <a:extLst>
                      <a:ext uri="{FF2B5EF4-FFF2-40B4-BE49-F238E27FC236}">
                        <a16:creationId xmlns:a16="http://schemas.microsoft.com/office/drawing/2014/main" id="{0ABA4A49-1DC0-E643-F04A-3DEBB84E0464}"/>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69" name="Graphic 168">
                    <a:extLst>
                      <a:ext uri="{FF2B5EF4-FFF2-40B4-BE49-F238E27FC236}">
                        <a16:creationId xmlns:a16="http://schemas.microsoft.com/office/drawing/2014/main" id="{DD900420-C504-AF28-3172-FFA8BD9288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70" name="Graphic 169">
                    <a:extLst>
                      <a:ext uri="{FF2B5EF4-FFF2-40B4-BE49-F238E27FC236}">
                        <a16:creationId xmlns:a16="http://schemas.microsoft.com/office/drawing/2014/main" id="{8DBF30B8-DAB2-A844-1817-AFDECF6A52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nvGrpSpPr>
              <p:cNvPr id="148" name="Group 147">
                <a:extLst>
                  <a:ext uri="{FF2B5EF4-FFF2-40B4-BE49-F238E27FC236}">
                    <a16:creationId xmlns:a16="http://schemas.microsoft.com/office/drawing/2014/main" id="{430337F1-3876-8418-FB9D-6100A51FCA3A}"/>
                  </a:ext>
                </a:extLst>
              </p:cNvPr>
              <p:cNvGrpSpPr/>
              <p:nvPr/>
            </p:nvGrpSpPr>
            <p:grpSpPr>
              <a:xfrm>
                <a:off x="5869455" y="3269426"/>
                <a:ext cx="914866" cy="365760"/>
                <a:chOff x="2111450" y="3255083"/>
                <a:chExt cx="914866" cy="365760"/>
              </a:xfrm>
            </p:grpSpPr>
            <p:grpSp>
              <p:nvGrpSpPr>
                <p:cNvPr id="149" name="Group 148">
                  <a:extLst>
                    <a:ext uri="{FF2B5EF4-FFF2-40B4-BE49-F238E27FC236}">
                      <a16:creationId xmlns:a16="http://schemas.microsoft.com/office/drawing/2014/main" id="{6A495C22-F42C-BC27-3E36-CD129177949C}"/>
                    </a:ext>
                  </a:extLst>
                </p:cNvPr>
                <p:cNvGrpSpPr>
                  <a:grpSpLocks noChangeAspect="1"/>
                </p:cNvGrpSpPr>
                <p:nvPr/>
              </p:nvGrpSpPr>
              <p:grpSpPr>
                <a:xfrm>
                  <a:off x="2111450" y="3255083"/>
                  <a:ext cx="443323" cy="365760"/>
                  <a:chOff x="-1287966" y="2952076"/>
                  <a:chExt cx="664984" cy="548640"/>
                </a:xfrm>
              </p:grpSpPr>
              <p:pic>
                <p:nvPicPr>
                  <p:cNvPr id="161" name="Graphic 160">
                    <a:extLst>
                      <a:ext uri="{FF2B5EF4-FFF2-40B4-BE49-F238E27FC236}">
                        <a16:creationId xmlns:a16="http://schemas.microsoft.com/office/drawing/2014/main" id="{00CEF882-D330-8E20-BA18-5F583349DACA}"/>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62" name="Graphic 161">
                    <a:extLst>
                      <a:ext uri="{FF2B5EF4-FFF2-40B4-BE49-F238E27FC236}">
                        <a16:creationId xmlns:a16="http://schemas.microsoft.com/office/drawing/2014/main" id="{6849A2E9-2741-66E3-7C49-1C29E7A736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63" name="Graphic 162">
                    <a:extLst>
                      <a:ext uri="{FF2B5EF4-FFF2-40B4-BE49-F238E27FC236}">
                        <a16:creationId xmlns:a16="http://schemas.microsoft.com/office/drawing/2014/main" id="{669ACA36-998D-5AA6-C3CD-C53A688AB3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nvGrpSpPr>
                <p:cNvPr id="150" name="Group 149">
                  <a:extLst>
                    <a:ext uri="{FF2B5EF4-FFF2-40B4-BE49-F238E27FC236}">
                      <a16:creationId xmlns:a16="http://schemas.microsoft.com/office/drawing/2014/main" id="{E8538663-7A4E-E77F-DEE8-C4E024CBC5F3}"/>
                    </a:ext>
                  </a:extLst>
                </p:cNvPr>
                <p:cNvGrpSpPr>
                  <a:grpSpLocks noChangeAspect="1"/>
                </p:cNvGrpSpPr>
                <p:nvPr/>
              </p:nvGrpSpPr>
              <p:grpSpPr>
                <a:xfrm>
                  <a:off x="2582993" y="3255083"/>
                  <a:ext cx="443323" cy="365760"/>
                  <a:chOff x="-1287966" y="2952076"/>
                  <a:chExt cx="664984" cy="548640"/>
                </a:xfrm>
              </p:grpSpPr>
              <p:pic>
                <p:nvPicPr>
                  <p:cNvPr id="158" name="Graphic 157">
                    <a:extLst>
                      <a:ext uri="{FF2B5EF4-FFF2-40B4-BE49-F238E27FC236}">
                        <a16:creationId xmlns:a16="http://schemas.microsoft.com/office/drawing/2014/main" id="{2BBD7393-4AA9-952F-7DDE-5DF2D57E1574}"/>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034847" y="2952076"/>
                    <a:ext cx="149052" cy="548640"/>
                  </a:xfrm>
                  <a:prstGeom prst="rect">
                    <a:avLst/>
                  </a:prstGeom>
                </p:spPr>
              </p:pic>
              <p:pic>
                <p:nvPicPr>
                  <p:cNvPr id="159" name="Graphic 158">
                    <a:extLst>
                      <a:ext uri="{FF2B5EF4-FFF2-40B4-BE49-F238E27FC236}">
                        <a16:creationId xmlns:a16="http://schemas.microsoft.com/office/drawing/2014/main" id="{976AACC9-FAD3-93F3-AD33-DB44B7E0D2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6" y="2952076"/>
                    <a:ext cx="210037" cy="548640"/>
                  </a:xfrm>
                  <a:prstGeom prst="rect">
                    <a:avLst/>
                  </a:prstGeom>
                </p:spPr>
              </p:pic>
              <p:pic>
                <p:nvPicPr>
                  <p:cNvPr id="160" name="Graphic 159">
                    <a:extLst>
                      <a:ext uri="{FF2B5EF4-FFF2-40B4-BE49-F238E27FC236}">
                        <a16:creationId xmlns:a16="http://schemas.microsoft.com/office/drawing/2014/main" id="{0ECCBEF9-6D77-F4BF-CAAC-CE1455DBA1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193" y="2952076"/>
                    <a:ext cx="207211" cy="548640"/>
                  </a:xfrm>
                  <a:prstGeom prst="rect">
                    <a:avLst/>
                  </a:prstGeom>
                </p:spPr>
              </p:pic>
            </p:grpSp>
          </p:grpSp>
        </p:grpSp>
        <p:grpSp>
          <p:nvGrpSpPr>
            <p:cNvPr id="256" name="Group 255">
              <a:extLst>
                <a:ext uri="{FF2B5EF4-FFF2-40B4-BE49-F238E27FC236}">
                  <a16:creationId xmlns:a16="http://schemas.microsoft.com/office/drawing/2014/main" id="{819C1357-AFE9-0201-5856-D3596BB40BD2}"/>
                </a:ext>
              </a:extLst>
            </p:cNvPr>
            <p:cNvGrpSpPr/>
            <p:nvPr/>
          </p:nvGrpSpPr>
          <p:grpSpPr>
            <a:xfrm>
              <a:off x="2460123" y="3746178"/>
              <a:ext cx="4672871" cy="380103"/>
              <a:chOff x="2111450" y="3255083"/>
              <a:chExt cx="4672871" cy="380103"/>
            </a:xfrm>
            <a:solidFill>
              <a:srgbClr val="618E6B"/>
            </a:solidFill>
          </p:grpSpPr>
          <p:grpSp>
            <p:nvGrpSpPr>
              <p:cNvPr id="257" name="Group 256">
                <a:extLst>
                  <a:ext uri="{FF2B5EF4-FFF2-40B4-BE49-F238E27FC236}">
                    <a16:creationId xmlns:a16="http://schemas.microsoft.com/office/drawing/2014/main" id="{B7F2C817-0E41-9587-12F8-F962835D8B27}"/>
                  </a:ext>
                </a:extLst>
              </p:cNvPr>
              <p:cNvGrpSpPr/>
              <p:nvPr/>
            </p:nvGrpSpPr>
            <p:grpSpPr>
              <a:xfrm>
                <a:off x="2111450" y="3255083"/>
                <a:ext cx="1857953" cy="365760"/>
                <a:chOff x="2111450" y="3255083"/>
                <a:chExt cx="1857953" cy="365760"/>
              </a:xfrm>
              <a:grpFill/>
            </p:grpSpPr>
            <p:grpSp>
              <p:nvGrpSpPr>
                <p:cNvPr id="284" name="Group 283">
                  <a:extLst>
                    <a:ext uri="{FF2B5EF4-FFF2-40B4-BE49-F238E27FC236}">
                      <a16:creationId xmlns:a16="http://schemas.microsoft.com/office/drawing/2014/main" id="{36DED0EF-2FC6-A216-D26A-EB557F1EC11A}"/>
                    </a:ext>
                  </a:extLst>
                </p:cNvPr>
                <p:cNvGrpSpPr>
                  <a:grpSpLocks noChangeAspect="1"/>
                </p:cNvGrpSpPr>
                <p:nvPr/>
              </p:nvGrpSpPr>
              <p:grpSpPr>
                <a:xfrm>
                  <a:off x="2111450" y="3255083"/>
                  <a:ext cx="443323" cy="365760"/>
                  <a:chOff x="-1287966" y="2952076"/>
                  <a:chExt cx="664984" cy="548640"/>
                </a:xfrm>
                <a:grpFill/>
              </p:grpSpPr>
              <p:pic>
                <p:nvPicPr>
                  <p:cNvPr id="297" name="Graphic 296">
                    <a:extLst>
                      <a:ext uri="{FF2B5EF4-FFF2-40B4-BE49-F238E27FC236}">
                        <a16:creationId xmlns:a16="http://schemas.microsoft.com/office/drawing/2014/main" id="{AC8A87F4-8500-B874-6DB0-8195426A3E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98" name="Graphic 297">
                    <a:extLst>
                      <a:ext uri="{FF2B5EF4-FFF2-40B4-BE49-F238E27FC236}">
                        <a16:creationId xmlns:a16="http://schemas.microsoft.com/office/drawing/2014/main" id="{518BA72D-405E-89F4-3B6C-5ACAD7915D8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99" name="Graphic 298">
                    <a:extLst>
                      <a:ext uri="{FF2B5EF4-FFF2-40B4-BE49-F238E27FC236}">
                        <a16:creationId xmlns:a16="http://schemas.microsoft.com/office/drawing/2014/main" id="{C5D511E0-E77E-3576-E384-9CEAFE0B6C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85" name="Group 284">
                  <a:extLst>
                    <a:ext uri="{FF2B5EF4-FFF2-40B4-BE49-F238E27FC236}">
                      <a16:creationId xmlns:a16="http://schemas.microsoft.com/office/drawing/2014/main" id="{9BB7B031-E8FD-1BDC-4B30-C915998FD594}"/>
                    </a:ext>
                  </a:extLst>
                </p:cNvPr>
                <p:cNvGrpSpPr>
                  <a:grpSpLocks noChangeAspect="1"/>
                </p:cNvGrpSpPr>
                <p:nvPr/>
              </p:nvGrpSpPr>
              <p:grpSpPr>
                <a:xfrm>
                  <a:off x="2582993" y="3255083"/>
                  <a:ext cx="443323" cy="365760"/>
                  <a:chOff x="-1287966" y="2952076"/>
                  <a:chExt cx="664984" cy="548640"/>
                </a:xfrm>
                <a:grpFill/>
              </p:grpSpPr>
              <p:pic>
                <p:nvPicPr>
                  <p:cNvPr id="294" name="Graphic 293">
                    <a:extLst>
                      <a:ext uri="{FF2B5EF4-FFF2-40B4-BE49-F238E27FC236}">
                        <a16:creationId xmlns:a16="http://schemas.microsoft.com/office/drawing/2014/main" id="{66009306-E8BD-85DD-1DEF-638E89B634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95" name="Graphic 294">
                    <a:extLst>
                      <a:ext uri="{FF2B5EF4-FFF2-40B4-BE49-F238E27FC236}">
                        <a16:creationId xmlns:a16="http://schemas.microsoft.com/office/drawing/2014/main" id="{2512F7E4-8CC4-1992-08F5-7B46222A6DE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96" name="Graphic 295">
                    <a:extLst>
                      <a:ext uri="{FF2B5EF4-FFF2-40B4-BE49-F238E27FC236}">
                        <a16:creationId xmlns:a16="http://schemas.microsoft.com/office/drawing/2014/main" id="{F8D37147-390E-F9AF-0D41-459D71D152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86" name="Group 285">
                  <a:extLst>
                    <a:ext uri="{FF2B5EF4-FFF2-40B4-BE49-F238E27FC236}">
                      <a16:creationId xmlns:a16="http://schemas.microsoft.com/office/drawing/2014/main" id="{2C3C2BC0-645B-B327-8B91-4EC7B59FD5EA}"/>
                    </a:ext>
                  </a:extLst>
                </p:cNvPr>
                <p:cNvGrpSpPr>
                  <a:grpSpLocks noChangeAspect="1"/>
                </p:cNvGrpSpPr>
                <p:nvPr/>
              </p:nvGrpSpPr>
              <p:grpSpPr>
                <a:xfrm>
                  <a:off x="3054536" y="3255083"/>
                  <a:ext cx="443323" cy="365760"/>
                  <a:chOff x="-1287966" y="2952076"/>
                  <a:chExt cx="664984" cy="548640"/>
                </a:xfrm>
                <a:grpFill/>
              </p:grpSpPr>
              <p:pic>
                <p:nvPicPr>
                  <p:cNvPr id="291" name="Graphic 290">
                    <a:extLst>
                      <a:ext uri="{FF2B5EF4-FFF2-40B4-BE49-F238E27FC236}">
                        <a16:creationId xmlns:a16="http://schemas.microsoft.com/office/drawing/2014/main" id="{47ED5D8C-BFFD-5CC2-BE8C-6D4B23FAAF2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92" name="Graphic 291">
                    <a:extLst>
                      <a:ext uri="{FF2B5EF4-FFF2-40B4-BE49-F238E27FC236}">
                        <a16:creationId xmlns:a16="http://schemas.microsoft.com/office/drawing/2014/main" id="{C1AD6441-EB28-D49D-85B9-FFF22FE097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93" name="Graphic 292">
                    <a:extLst>
                      <a:ext uri="{FF2B5EF4-FFF2-40B4-BE49-F238E27FC236}">
                        <a16:creationId xmlns:a16="http://schemas.microsoft.com/office/drawing/2014/main" id="{55F4E484-4382-319F-1F51-89FA15A6EF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87" name="Group 286">
                  <a:extLst>
                    <a:ext uri="{FF2B5EF4-FFF2-40B4-BE49-F238E27FC236}">
                      <a16:creationId xmlns:a16="http://schemas.microsoft.com/office/drawing/2014/main" id="{3D645242-F637-6191-DB92-6E1F195C9C43}"/>
                    </a:ext>
                  </a:extLst>
                </p:cNvPr>
                <p:cNvGrpSpPr>
                  <a:grpSpLocks noChangeAspect="1"/>
                </p:cNvGrpSpPr>
                <p:nvPr/>
              </p:nvGrpSpPr>
              <p:grpSpPr>
                <a:xfrm>
                  <a:off x="3526080" y="3255083"/>
                  <a:ext cx="443323" cy="365760"/>
                  <a:chOff x="-1287966" y="2952076"/>
                  <a:chExt cx="664984" cy="548640"/>
                </a:xfrm>
                <a:grpFill/>
              </p:grpSpPr>
              <p:pic>
                <p:nvPicPr>
                  <p:cNvPr id="288" name="Graphic 287">
                    <a:extLst>
                      <a:ext uri="{FF2B5EF4-FFF2-40B4-BE49-F238E27FC236}">
                        <a16:creationId xmlns:a16="http://schemas.microsoft.com/office/drawing/2014/main" id="{770EA40D-53DB-02AD-E875-A79183264D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89" name="Graphic 288">
                    <a:extLst>
                      <a:ext uri="{FF2B5EF4-FFF2-40B4-BE49-F238E27FC236}">
                        <a16:creationId xmlns:a16="http://schemas.microsoft.com/office/drawing/2014/main" id="{70788407-656C-2DA4-4A7C-133929C6E9E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90" name="Graphic 289">
                    <a:extLst>
                      <a:ext uri="{FF2B5EF4-FFF2-40B4-BE49-F238E27FC236}">
                        <a16:creationId xmlns:a16="http://schemas.microsoft.com/office/drawing/2014/main" id="{58B4C13D-B5A5-79A9-A741-77CB66696C6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grpSp>
            <p:nvGrpSpPr>
              <p:cNvPr id="258" name="Group 257">
                <a:extLst>
                  <a:ext uri="{FF2B5EF4-FFF2-40B4-BE49-F238E27FC236}">
                    <a16:creationId xmlns:a16="http://schemas.microsoft.com/office/drawing/2014/main" id="{A59F3AE7-EEE8-EFB3-FA81-9DFAD35E6907}"/>
                  </a:ext>
                </a:extLst>
              </p:cNvPr>
              <p:cNvGrpSpPr/>
              <p:nvPr/>
            </p:nvGrpSpPr>
            <p:grpSpPr>
              <a:xfrm>
                <a:off x="3995831" y="3267633"/>
                <a:ext cx="1857953" cy="365760"/>
                <a:chOff x="2111450" y="3255083"/>
                <a:chExt cx="1857953" cy="365760"/>
              </a:xfrm>
              <a:grpFill/>
            </p:grpSpPr>
            <p:grpSp>
              <p:nvGrpSpPr>
                <p:cNvPr id="268" name="Group 267">
                  <a:extLst>
                    <a:ext uri="{FF2B5EF4-FFF2-40B4-BE49-F238E27FC236}">
                      <a16:creationId xmlns:a16="http://schemas.microsoft.com/office/drawing/2014/main" id="{22DD30DA-E042-9D46-9E8F-A2809216E31D}"/>
                    </a:ext>
                  </a:extLst>
                </p:cNvPr>
                <p:cNvGrpSpPr>
                  <a:grpSpLocks noChangeAspect="1"/>
                </p:cNvGrpSpPr>
                <p:nvPr/>
              </p:nvGrpSpPr>
              <p:grpSpPr>
                <a:xfrm>
                  <a:off x="2111450" y="3255083"/>
                  <a:ext cx="443323" cy="365760"/>
                  <a:chOff x="-1287966" y="2952076"/>
                  <a:chExt cx="664984" cy="548640"/>
                </a:xfrm>
                <a:grpFill/>
              </p:grpSpPr>
              <p:pic>
                <p:nvPicPr>
                  <p:cNvPr id="281" name="Graphic 280">
                    <a:extLst>
                      <a:ext uri="{FF2B5EF4-FFF2-40B4-BE49-F238E27FC236}">
                        <a16:creationId xmlns:a16="http://schemas.microsoft.com/office/drawing/2014/main" id="{7A668266-CD41-6C09-3AB2-9118B1A7215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82" name="Graphic 281">
                    <a:extLst>
                      <a:ext uri="{FF2B5EF4-FFF2-40B4-BE49-F238E27FC236}">
                        <a16:creationId xmlns:a16="http://schemas.microsoft.com/office/drawing/2014/main" id="{4A5974A8-04C6-698E-8F96-AB70E493EA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83" name="Graphic 282">
                    <a:extLst>
                      <a:ext uri="{FF2B5EF4-FFF2-40B4-BE49-F238E27FC236}">
                        <a16:creationId xmlns:a16="http://schemas.microsoft.com/office/drawing/2014/main" id="{6FB50EBE-5CA5-BE31-4AE1-B04C5FF2D3D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69" name="Group 268">
                  <a:extLst>
                    <a:ext uri="{FF2B5EF4-FFF2-40B4-BE49-F238E27FC236}">
                      <a16:creationId xmlns:a16="http://schemas.microsoft.com/office/drawing/2014/main" id="{EDAC16F4-0757-80E1-AE0A-19637CB1AEDD}"/>
                    </a:ext>
                  </a:extLst>
                </p:cNvPr>
                <p:cNvGrpSpPr>
                  <a:grpSpLocks noChangeAspect="1"/>
                </p:cNvGrpSpPr>
                <p:nvPr/>
              </p:nvGrpSpPr>
              <p:grpSpPr>
                <a:xfrm>
                  <a:off x="2582993" y="3255083"/>
                  <a:ext cx="443323" cy="365760"/>
                  <a:chOff x="-1287966" y="2952076"/>
                  <a:chExt cx="664984" cy="548640"/>
                </a:xfrm>
                <a:grpFill/>
              </p:grpSpPr>
              <p:pic>
                <p:nvPicPr>
                  <p:cNvPr id="278" name="Graphic 277">
                    <a:extLst>
                      <a:ext uri="{FF2B5EF4-FFF2-40B4-BE49-F238E27FC236}">
                        <a16:creationId xmlns:a16="http://schemas.microsoft.com/office/drawing/2014/main" id="{E00DC33D-C3A5-B4B0-D07D-B5A8B3C1DF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79" name="Graphic 278">
                    <a:extLst>
                      <a:ext uri="{FF2B5EF4-FFF2-40B4-BE49-F238E27FC236}">
                        <a16:creationId xmlns:a16="http://schemas.microsoft.com/office/drawing/2014/main" id="{7977178E-F7FF-E62D-13A0-3FCF3CADF3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80" name="Graphic 279">
                    <a:extLst>
                      <a:ext uri="{FF2B5EF4-FFF2-40B4-BE49-F238E27FC236}">
                        <a16:creationId xmlns:a16="http://schemas.microsoft.com/office/drawing/2014/main" id="{F6308AA2-AD77-C504-CE3E-DFB67804E15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70" name="Group 269">
                  <a:extLst>
                    <a:ext uri="{FF2B5EF4-FFF2-40B4-BE49-F238E27FC236}">
                      <a16:creationId xmlns:a16="http://schemas.microsoft.com/office/drawing/2014/main" id="{1C401ADE-490F-89AF-1366-18D5C49928B6}"/>
                    </a:ext>
                  </a:extLst>
                </p:cNvPr>
                <p:cNvGrpSpPr>
                  <a:grpSpLocks noChangeAspect="1"/>
                </p:cNvGrpSpPr>
                <p:nvPr/>
              </p:nvGrpSpPr>
              <p:grpSpPr>
                <a:xfrm>
                  <a:off x="3054536" y="3255083"/>
                  <a:ext cx="443323" cy="365760"/>
                  <a:chOff x="-1287966" y="2952076"/>
                  <a:chExt cx="664984" cy="548640"/>
                </a:xfrm>
                <a:grpFill/>
              </p:grpSpPr>
              <p:pic>
                <p:nvPicPr>
                  <p:cNvPr id="275" name="Graphic 274">
                    <a:extLst>
                      <a:ext uri="{FF2B5EF4-FFF2-40B4-BE49-F238E27FC236}">
                        <a16:creationId xmlns:a16="http://schemas.microsoft.com/office/drawing/2014/main" id="{312639D4-8442-8404-FCD4-C391F81F67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76" name="Graphic 275">
                    <a:extLst>
                      <a:ext uri="{FF2B5EF4-FFF2-40B4-BE49-F238E27FC236}">
                        <a16:creationId xmlns:a16="http://schemas.microsoft.com/office/drawing/2014/main" id="{FC26A345-55B6-FCAC-7E47-E83FFFC496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77" name="Graphic 276">
                    <a:extLst>
                      <a:ext uri="{FF2B5EF4-FFF2-40B4-BE49-F238E27FC236}">
                        <a16:creationId xmlns:a16="http://schemas.microsoft.com/office/drawing/2014/main" id="{84E6A0E6-1346-6B68-F383-5E4CEFB3D92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71" name="Group 270">
                  <a:extLst>
                    <a:ext uri="{FF2B5EF4-FFF2-40B4-BE49-F238E27FC236}">
                      <a16:creationId xmlns:a16="http://schemas.microsoft.com/office/drawing/2014/main" id="{4AB0A274-C610-E981-0921-297E20157115}"/>
                    </a:ext>
                  </a:extLst>
                </p:cNvPr>
                <p:cNvGrpSpPr>
                  <a:grpSpLocks noChangeAspect="1"/>
                </p:cNvGrpSpPr>
                <p:nvPr/>
              </p:nvGrpSpPr>
              <p:grpSpPr>
                <a:xfrm>
                  <a:off x="3526080" y="3255083"/>
                  <a:ext cx="443323" cy="365760"/>
                  <a:chOff x="-1287966" y="2952076"/>
                  <a:chExt cx="664984" cy="548640"/>
                </a:xfrm>
                <a:grpFill/>
              </p:grpSpPr>
              <p:pic>
                <p:nvPicPr>
                  <p:cNvPr id="272" name="Graphic 271">
                    <a:extLst>
                      <a:ext uri="{FF2B5EF4-FFF2-40B4-BE49-F238E27FC236}">
                        <a16:creationId xmlns:a16="http://schemas.microsoft.com/office/drawing/2014/main" id="{C0A3AC29-4498-F85B-C22C-830AE00D94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73" name="Graphic 272">
                    <a:extLst>
                      <a:ext uri="{FF2B5EF4-FFF2-40B4-BE49-F238E27FC236}">
                        <a16:creationId xmlns:a16="http://schemas.microsoft.com/office/drawing/2014/main" id="{914C98EE-0C80-5741-F429-A5DBBDBADC2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74" name="Graphic 273">
                    <a:extLst>
                      <a:ext uri="{FF2B5EF4-FFF2-40B4-BE49-F238E27FC236}">
                        <a16:creationId xmlns:a16="http://schemas.microsoft.com/office/drawing/2014/main" id="{A3F342A7-0774-938C-D6BA-D88DCB910DE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grpSp>
            <p:nvGrpSpPr>
              <p:cNvPr id="259" name="Group 258">
                <a:extLst>
                  <a:ext uri="{FF2B5EF4-FFF2-40B4-BE49-F238E27FC236}">
                    <a16:creationId xmlns:a16="http://schemas.microsoft.com/office/drawing/2014/main" id="{0ED21946-D52D-56D7-AE9E-7928068FE34C}"/>
                  </a:ext>
                </a:extLst>
              </p:cNvPr>
              <p:cNvGrpSpPr/>
              <p:nvPr/>
            </p:nvGrpSpPr>
            <p:grpSpPr>
              <a:xfrm>
                <a:off x="5869455" y="3269426"/>
                <a:ext cx="914866" cy="365760"/>
                <a:chOff x="2111450" y="3255083"/>
                <a:chExt cx="914866" cy="365760"/>
              </a:xfrm>
              <a:grpFill/>
            </p:grpSpPr>
            <p:grpSp>
              <p:nvGrpSpPr>
                <p:cNvPr id="260" name="Group 259">
                  <a:extLst>
                    <a:ext uri="{FF2B5EF4-FFF2-40B4-BE49-F238E27FC236}">
                      <a16:creationId xmlns:a16="http://schemas.microsoft.com/office/drawing/2014/main" id="{B2BD4A0E-76C2-70A1-D9BC-33A0B47E5944}"/>
                    </a:ext>
                  </a:extLst>
                </p:cNvPr>
                <p:cNvGrpSpPr>
                  <a:grpSpLocks noChangeAspect="1"/>
                </p:cNvGrpSpPr>
                <p:nvPr/>
              </p:nvGrpSpPr>
              <p:grpSpPr>
                <a:xfrm>
                  <a:off x="2111450" y="3255083"/>
                  <a:ext cx="443323" cy="365760"/>
                  <a:chOff x="-1287966" y="2952076"/>
                  <a:chExt cx="664984" cy="548640"/>
                </a:xfrm>
                <a:grpFill/>
              </p:grpSpPr>
              <p:pic>
                <p:nvPicPr>
                  <p:cNvPr id="265" name="Graphic 264">
                    <a:extLst>
                      <a:ext uri="{FF2B5EF4-FFF2-40B4-BE49-F238E27FC236}">
                        <a16:creationId xmlns:a16="http://schemas.microsoft.com/office/drawing/2014/main" id="{439218CC-ED4A-BD64-0336-70E30F82C3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66" name="Graphic 265">
                    <a:extLst>
                      <a:ext uri="{FF2B5EF4-FFF2-40B4-BE49-F238E27FC236}">
                        <a16:creationId xmlns:a16="http://schemas.microsoft.com/office/drawing/2014/main" id="{100D91C5-39FA-4FF1-DF0A-073EC7BF63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67" name="Graphic 266">
                    <a:extLst>
                      <a:ext uri="{FF2B5EF4-FFF2-40B4-BE49-F238E27FC236}">
                        <a16:creationId xmlns:a16="http://schemas.microsoft.com/office/drawing/2014/main" id="{8E86638E-B9DD-7CA8-B882-AE01C7830A0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nvGrpSpPr>
                <p:cNvPr id="261" name="Group 260">
                  <a:extLst>
                    <a:ext uri="{FF2B5EF4-FFF2-40B4-BE49-F238E27FC236}">
                      <a16:creationId xmlns:a16="http://schemas.microsoft.com/office/drawing/2014/main" id="{03B6BB9B-4041-A2C5-DAB6-6A4B97FF0CE2}"/>
                    </a:ext>
                  </a:extLst>
                </p:cNvPr>
                <p:cNvGrpSpPr>
                  <a:grpSpLocks noChangeAspect="1"/>
                </p:cNvGrpSpPr>
                <p:nvPr/>
              </p:nvGrpSpPr>
              <p:grpSpPr>
                <a:xfrm>
                  <a:off x="2582993" y="3255083"/>
                  <a:ext cx="443323" cy="365760"/>
                  <a:chOff x="-1287966" y="2952076"/>
                  <a:chExt cx="664984" cy="548640"/>
                </a:xfrm>
                <a:grpFill/>
              </p:grpSpPr>
              <p:pic>
                <p:nvPicPr>
                  <p:cNvPr id="262" name="Graphic 261">
                    <a:extLst>
                      <a:ext uri="{FF2B5EF4-FFF2-40B4-BE49-F238E27FC236}">
                        <a16:creationId xmlns:a16="http://schemas.microsoft.com/office/drawing/2014/main" id="{2465932D-8936-D79C-7942-68742C37042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4847" y="2952076"/>
                    <a:ext cx="149052" cy="548640"/>
                  </a:xfrm>
                  <a:prstGeom prst="rect">
                    <a:avLst/>
                  </a:prstGeom>
                </p:spPr>
              </p:pic>
              <p:pic>
                <p:nvPicPr>
                  <p:cNvPr id="263" name="Graphic 262">
                    <a:extLst>
                      <a:ext uri="{FF2B5EF4-FFF2-40B4-BE49-F238E27FC236}">
                        <a16:creationId xmlns:a16="http://schemas.microsoft.com/office/drawing/2014/main" id="{8DDD25BC-CC57-E004-DCB8-D9BB1F7DAC2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966" y="2952076"/>
                    <a:ext cx="210037" cy="548640"/>
                  </a:xfrm>
                  <a:prstGeom prst="rect">
                    <a:avLst/>
                  </a:prstGeom>
                </p:spPr>
              </p:pic>
              <p:pic>
                <p:nvPicPr>
                  <p:cNvPr id="264" name="Graphic 263">
                    <a:extLst>
                      <a:ext uri="{FF2B5EF4-FFF2-40B4-BE49-F238E27FC236}">
                        <a16:creationId xmlns:a16="http://schemas.microsoft.com/office/drawing/2014/main" id="{AF7D94A9-935E-32FF-E3FE-75C10F9AD1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193" y="2952076"/>
                    <a:ext cx="207211" cy="548640"/>
                  </a:xfrm>
                  <a:prstGeom prst="rect">
                    <a:avLst/>
                  </a:prstGeom>
                </p:spPr>
              </p:pic>
            </p:grpSp>
          </p:grpSp>
        </p:grpSp>
      </p:grpSp>
      <p:pic>
        <p:nvPicPr>
          <p:cNvPr id="302" name="Graphic 301">
            <a:extLst>
              <a:ext uri="{FF2B5EF4-FFF2-40B4-BE49-F238E27FC236}">
                <a16:creationId xmlns:a16="http://schemas.microsoft.com/office/drawing/2014/main" id="{2D13D882-2445-6EF9-AEFC-102D0C39617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326039" y="3744723"/>
            <a:ext cx="627680" cy="627680"/>
          </a:xfrm>
          <a:prstGeom prst="rect">
            <a:avLst/>
          </a:prstGeom>
        </p:spPr>
      </p:pic>
      <p:sp>
        <p:nvSpPr>
          <p:cNvPr id="303" name="Rounded Rectangle 302">
            <a:extLst>
              <a:ext uri="{FF2B5EF4-FFF2-40B4-BE49-F238E27FC236}">
                <a16:creationId xmlns:a16="http://schemas.microsoft.com/office/drawing/2014/main" id="{13CEF0BF-7EAE-BE6A-7B83-EFBBCCA629A2}"/>
              </a:ext>
            </a:extLst>
          </p:cNvPr>
          <p:cNvSpPr/>
          <p:nvPr/>
        </p:nvSpPr>
        <p:spPr>
          <a:xfrm>
            <a:off x="3154613" y="3829963"/>
            <a:ext cx="3761786"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Shortages of primers and probes</a:t>
            </a:r>
          </a:p>
        </p:txBody>
      </p:sp>
      <p:cxnSp>
        <p:nvCxnSpPr>
          <p:cNvPr id="311" name="Straight Connector 310">
            <a:extLst>
              <a:ext uri="{FF2B5EF4-FFF2-40B4-BE49-F238E27FC236}">
                <a16:creationId xmlns:a16="http://schemas.microsoft.com/office/drawing/2014/main" id="{C4ED8CBD-0DAC-38AB-F797-C1EB6543E3CD}"/>
              </a:ext>
            </a:extLst>
          </p:cNvPr>
          <p:cNvCxnSpPr>
            <a:cxnSpLocks/>
          </p:cNvCxnSpPr>
          <p:nvPr/>
        </p:nvCxnSpPr>
        <p:spPr>
          <a:xfrm>
            <a:off x="2298700" y="3412694"/>
            <a:ext cx="56261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45175FF-607D-7C96-C783-0B614A015CF7}"/>
              </a:ext>
            </a:extLst>
          </p:cNvPr>
          <p:cNvCxnSpPr>
            <a:cxnSpLocks/>
          </p:cNvCxnSpPr>
          <p:nvPr/>
        </p:nvCxnSpPr>
        <p:spPr>
          <a:xfrm>
            <a:off x="2298700" y="4733494"/>
            <a:ext cx="56261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A09C39DE-8F99-B2E4-827A-BB341314B926}"/>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13</a:t>
            </a:fld>
            <a:endParaRPr lang="en-US" altLang="en-US" sz="1200">
              <a:solidFill>
                <a:schemeClr val="bg1"/>
              </a:solidFill>
            </a:endParaRPr>
          </a:p>
        </p:txBody>
      </p:sp>
    </p:spTree>
    <p:extLst>
      <p:ext uri="{BB962C8B-B14F-4D97-AF65-F5344CB8AC3E}">
        <p14:creationId xmlns:p14="http://schemas.microsoft.com/office/powerpoint/2010/main" val="15555272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8C7065F-B9EC-DF47-B45A-796BEB94ECBD}"/>
              </a:ext>
            </a:extLst>
          </p:cNvPr>
          <p:cNvSpPr>
            <a:spLocks noGrp="1" noChangeArrowheads="1"/>
          </p:cNvSpPr>
          <p:nvPr>
            <p:ph type="title"/>
          </p:nvPr>
        </p:nvSpPr>
        <p:spPr>
          <a:xfrm>
            <a:off x="1981200" y="736600"/>
            <a:ext cx="8229600" cy="684351"/>
          </a:xfrm>
        </p:spPr>
        <p:txBody>
          <a:bodyPr/>
          <a:lstStyle/>
          <a:p>
            <a:pPr eaLnBrk="1" hangingPunct="1"/>
            <a:r>
              <a:rPr lang="en-US" altLang="en-US"/>
              <a:t>Discussion</a:t>
            </a:r>
          </a:p>
        </p:txBody>
      </p:sp>
      <p:sp>
        <p:nvSpPr>
          <p:cNvPr id="28674" name="Content Placeholder 2">
            <a:extLst>
              <a:ext uri="{FF2B5EF4-FFF2-40B4-BE49-F238E27FC236}">
                <a16:creationId xmlns:a16="http://schemas.microsoft.com/office/drawing/2014/main" id="{BCEE9856-27C2-4847-A74B-2AE3F6E574B0}"/>
              </a:ext>
            </a:extLst>
          </p:cNvPr>
          <p:cNvSpPr>
            <a:spLocks noGrp="1" noChangeArrowheads="1"/>
          </p:cNvSpPr>
          <p:nvPr>
            <p:ph type="body" sz="quarter" idx="10"/>
          </p:nvPr>
        </p:nvSpPr>
        <p:spPr>
          <a:xfrm>
            <a:off x="1930401" y="1468276"/>
            <a:ext cx="8521700" cy="4930775"/>
          </a:xfrm>
        </p:spPr>
        <p:txBody>
          <a:bodyPr/>
          <a:lstStyle/>
          <a:p>
            <a:pPr marL="0" indent="0">
              <a:spcAft>
                <a:spcPts val="800"/>
              </a:spcAft>
              <a:buNone/>
            </a:pPr>
            <a:r>
              <a:rPr lang="en-US" sz="2600" kern="100">
                <a:latin typeface="Franklin Gothic Book" panose="020B0503020102020204" pitchFamily="34" charset="0"/>
                <a:ea typeface="Aptos" panose="020B0004020202020204" pitchFamily="34" charset="0"/>
                <a:cs typeface="Arial" panose="020B0604020202020204" pitchFamily="34" charset="0"/>
              </a:rPr>
              <a:t>What strategies can you implement to </a:t>
            </a:r>
            <a:r>
              <a:rPr lang="en-US" sz="2600" b="1" u="sng" kern="100">
                <a:latin typeface="Franklin Gothic Book" panose="020B0503020102020204" pitchFamily="34" charset="0"/>
                <a:ea typeface="Aptos" panose="020B0004020202020204" pitchFamily="34" charset="0"/>
                <a:cs typeface="Arial" panose="020B0604020202020204" pitchFamily="34" charset="0"/>
              </a:rPr>
              <a:t>increase testing efficiency</a:t>
            </a:r>
            <a:r>
              <a:rPr lang="en-US" sz="2600" kern="100">
                <a:latin typeface="Franklin Gothic Book" panose="020B0503020102020204" pitchFamily="34" charset="0"/>
                <a:ea typeface="Aptos" panose="020B0004020202020204" pitchFamily="34" charset="0"/>
                <a:cs typeface="Arial" panose="020B0604020202020204" pitchFamily="34" charset="0"/>
              </a:rPr>
              <a:t>?</a:t>
            </a:r>
            <a:endParaRPr lang="en-US" sz="2600" kern="100" dirty="0">
              <a:latin typeface="Franklin Gothic Book" panose="020B0503020102020204" pitchFamily="34" charset="0"/>
              <a:ea typeface="Aptos" panose="020B0004020202020204" pitchFamily="34" charset="0"/>
              <a:cs typeface="Arial" panose="020B0604020202020204" pitchFamily="34" charset="0"/>
            </a:endParaRPr>
          </a:p>
          <a:p>
            <a:pPr marL="0" indent="0">
              <a:spcAft>
                <a:spcPts val="800"/>
              </a:spcAft>
              <a:buNone/>
            </a:pPr>
            <a:r>
              <a:rPr lang="en-US" sz="2600" kern="100">
                <a:latin typeface="Franklin Gothic Book" panose="020B0503020102020204" pitchFamily="34" charset="0"/>
                <a:ea typeface="Aptos" panose="020B0004020202020204" pitchFamily="34" charset="0"/>
                <a:cs typeface="Arial" panose="020B0604020202020204" pitchFamily="34" charset="0"/>
              </a:rPr>
              <a:t>How do you </a:t>
            </a:r>
            <a:r>
              <a:rPr lang="en-US" sz="2600" b="1" u="sng" kern="100">
                <a:latin typeface="Franklin Gothic Book" panose="020B0503020102020204" pitchFamily="34" charset="0"/>
                <a:ea typeface="Aptos" panose="020B0004020202020204" pitchFamily="34" charset="0"/>
                <a:cs typeface="Arial" panose="020B0604020202020204" pitchFamily="34" charset="0"/>
              </a:rPr>
              <a:t>scale up staffing</a:t>
            </a:r>
            <a:r>
              <a:rPr lang="en-US" sz="2600" kern="100">
                <a:latin typeface="Franklin Gothic Book" panose="020B0503020102020204" pitchFamily="34" charset="0"/>
                <a:ea typeface="Aptos" panose="020B0004020202020204" pitchFamily="34" charset="0"/>
                <a:cs typeface="Arial" panose="020B0604020202020204" pitchFamily="34" charset="0"/>
              </a:rPr>
              <a:t> or modify the current workflow to accommodate the surge and gaps in staffing coverage? </a:t>
            </a:r>
            <a:endParaRPr lang="en-US" sz="2600" kern="100" dirty="0">
              <a:latin typeface="Franklin Gothic Book" panose="020B0503020102020204" pitchFamily="34" charset="0"/>
              <a:ea typeface="Aptos" panose="020B0004020202020204" pitchFamily="34" charset="0"/>
              <a:cs typeface="Arial" panose="020B0604020202020204" pitchFamily="34" charset="0"/>
            </a:endParaRPr>
          </a:p>
          <a:p>
            <a:pPr marL="0" indent="0">
              <a:spcAft>
                <a:spcPts val="800"/>
              </a:spcAft>
              <a:buNone/>
            </a:pPr>
            <a:r>
              <a:rPr lang="en-US" sz="2600" kern="100">
                <a:latin typeface="Franklin Gothic Book" panose="020B0503020102020204" pitchFamily="34" charset="0"/>
                <a:ea typeface="Aptos" panose="020B0004020202020204" pitchFamily="34" charset="0"/>
                <a:cs typeface="Arial" panose="020B0604020202020204" pitchFamily="34" charset="0"/>
              </a:rPr>
              <a:t>What </a:t>
            </a:r>
            <a:r>
              <a:rPr lang="en-US" sz="2600" b="1" u="sng" kern="100">
                <a:latin typeface="Franklin Gothic Book" panose="020B0503020102020204" pitchFamily="34" charset="0"/>
                <a:ea typeface="Aptos" panose="020B0004020202020204" pitchFamily="34" charset="0"/>
                <a:cs typeface="Arial" panose="020B0604020202020204" pitchFamily="34" charset="0"/>
              </a:rPr>
              <a:t>equipment limitations</a:t>
            </a:r>
            <a:r>
              <a:rPr lang="en-US" sz="2600" kern="100">
                <a:latin typeface="Franklin Gothic Book" panose="020B0503020102020204" pitchFamily="34" charset="0"/>
                <a:ea typeface="Aptos" panose="020B0004020202020204" pitchFamily="34" charset="0"/>
                <a:cs typeface="Arial" panose="020B0604020202020204" pitchFamily="34" charset="0"/>
              </a:rPr>
              <a:t> might you face, and how can they be addressed?</a:t>
            </a:r>
            <a:endParaRPr lang="en-US" sz="2600" kern="100" dirty="0">
              <a:latin typeface="Franklin Gothic Book" panose="020B0503020102020204" pitchFamily="34" charset="0"/>
              <a:ea typeface="Aptos" panose="020B0004020202020204" pitchFamily="34" charset="0"/>
              <a:cs typeface="Arial" panose="020B0604020202020204" pitchFamily="34" charset="0"/>
            </a:endParaRPr>
          </a:p>
          <a:p>
            <a:pPr marL="0" indent="0">
              <a:spcBef>
                <a:spcPts val="1600"/>
              </a:spcBef>
              <a:buNone/>
            </a:pPr>
            <a:endParaRPr lang="en-US" sz="2600" kern="100">
              <a:latin typeface="Franklin Gothic Book" panose="020B0503020102020204" pitchFamily="34" charset="0"/>
              <a:ea typeface="Aptos" panose="020B00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AAD3488-C5DD-405B-871C-B67CFA8A625F}"/>
              </a:ext>
            </a:extLst>
          </p:cNvPr>
          <p:cNvSpPr/>
          <p:nvPr/>
        </p:nvSpPr>
        <p:spPr>
          <a:xfrm>
            <a:off x="3855720" y="0"/>
            <a:ext cx="448056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4: SURGE IN TESTING</a:t>
            </a:r>
          </a:p>
        </p:txBody>
      </p:sp>
      <p:sp>
        <p:nvSpPr>
          <p:cNvPr id="2" name="TextBox 8">
            <a:extLst>
              <a:ext uri="{FF2B5EF4-FFF2-40B4-BE49-F238E27FC236}">
                <a16:creationId xmlns:a16="http://schemas.microsoft.com/office/drawing/2014/main" id="{01E436DD-ECD7-728E-B34F-EA0BB82D7A71}"/>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14</a:t>
            </a:fld>
            <a:endParaRPr lang="en-US" altLang="en-US" sz="1200">
              <a:solidFill>
                <a:schemeClr val="bg1"/>
              </a:solidFill>
            </a:endParaRPr>
          </a:p>
        </p:txBody>
      </p:sp>
      <p:grpSp>
        <p:nvGrpSpPr>
          <p:cNvPr id="4" name="Group 3">
            <a:extLst>
              <a:ext uri="{FF2B5EF4-FFF2-40B4-BE49-F238E27FC236}">
                <a16:creationId xmlns:a16="http://schemas.microsoft.com/office/drawing/2014/main" id="{FD628605-BA96-0972-092E-2B901A818123}"/>
              </a:ext>
            </a:extLst>
          </p:cNvPr>
          <p:cNvGrpSpPr>
            <a:grpSpLocks noChangeAspect="1"/>
          </p:cNvGrpSpPr>
          <p:nvPr/>
        </p:nvGrpSpPr>
        <p:grpSpPr>
          <a:xfrm>
            <a:off x="1236933" y="1492120"/>
            <a:ext cx="574940" cy="731520"/>
            <a:chOff x="685800" y="1828800"/>
            <a:chExt cx="716280" cy="911352"/>
          </a:xfrm>
        </p:grpSpPr>
        <p:sp>
          <p:nvSpPr>
            <p:cNvPr id="5" name="Rounded Rectangle 7">
              <a:extLst>
                <a:ext uri="{FF2B5EF4-FFF2-40B4-BE49-F238E27FC236}">
                  <a16:creationId xmlns:a16="http://schemas.microsoft.com/office/drawing/2014/main" id="{78B37023-72D9-3354-3197-292ACC892823}"/>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8">
              <a:extLst>
                <a:ext uri="{FF2B5EF4-FFF2-40B4-BE49-F238E27FC236}">
                  <a16:creationId xmlns:a16="http://schemas.microsoft.com/office/drawing/2014/main" id="{1165BDE2-7F47-4CF2-3308-DD59D8286CAA}"/>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E03BE1FC-81FE-3AB1-4C7C-4D108721976A}"/>
              </a:ext>
            </a:extLst>
          </p:cNvPr>
          <p:cNvGrpSpPr>
            <a:grpSpLocks noChangeAspect="1"/>
          </p:cNvGrpSpPr>
          <p:nvPr/>
        </p:nvGrpSpPr>
        <p:grpSpPr>
          <a:xfrm>
            <a:off x="1252159" y="2539493"/>
            <a:ext cx="574940" cy="731520"/>
            <a:chOff x="685800" y="1828800"/>
            <a:chExt cx="716280" cy="911352"/>
          </a:xfrm>
        </p:grpSpPr>
        <p:sp>
          <p:nvSpPr>
            <p:cNvPr id="8" name="Rounded Rectangle 7">
              <a:extLst>
                <a:ext uri="{FF2B5EF4-FFF2-40B4-BE49-F238E27FC236}">
                  <a16:creationId xmlns:a16="http://schemas.microsoft.com/office/drawing/2014/main" id="{8B63A563-7925-6E27-EDFC-C4BF73C4E98E}"/>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77AD896F-4971-F9F9-7DB9-8FFE5D6EB496}"/>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DE275FB5-33CE-92A8-E642-4DE94D5565D9}"/>
              </a:ext>
            </a:extLst>
          </p:cNvPr>
          <p:cNvGrpSpPr>
            <a:grpSpLocks noChangeAspect="1"/>
          </p:cNvGrpSpPr>
          <p:nvPr/>
        </p:nvGrpSpPr>
        <p:grpSpPr>
          <a:xfrm>
            <a:off x="1252159" y="3574904"/>
            <a:ext cx="574940" cy="731520"/>
            <a:chOff x="685800" y="1828800"/>
            <a:chExt cx="716280" cy="911352"/>
          </a:xfrm>
        </p:grpSpPr>
        <p:sp>
          <p:nvSpPr>
            <p:cNvPr id="11" name="Rounded Rectangle 7">
              <a:extLst>
                <a:ext uri="{FF2B5EF4-FFF2-40B4-BE49-F238E27FC236}">
                  <a16:creationId xmlns:a16="http://schemas.microsoft.com/office/drawing/2014/main" id="{15E67147-A817-9620-B215-53CC7BE475FC}"/>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8">
              <a:extLst>
                <a:ext uri="{FF2B5EF4-FFF2-40B4-BE49-F238E27FC236}">
                  <a16:creationId xmlns:a16="http://schemas.microsoft.com/office/drawing/2014/main" id="{3361BD37-D5F4-3467-D6B1-6B7BF33AF546}"/>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887326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71EE32FE-841C-5849-9916-51D75EA86F20}"/>
              </a:ext>
            </a:extLst>
          </p:cNvPr>
          <p:cNvSpPr>
            <a:spLocks noGrp="1" noChangeArrowheads="1"/>
          </p:cNvSpPr>
          <p:nvPr>
            <p:ph type="body" sz="quarter" idx="10"/>
          </p:nvPr>
        </p:nvSpPr>
        <p:spPr>
          <a:xfrm>
            <a:off x="1981200" y="1417639"/>
            <a:ext cx="8229600" cy="4930775"/>
          </a:xfrm>
        </p:spPr>
        <p:txBody>
          <a:bodyPr rtlCol="0">
            <a:noAutofit/>
          </a:bodyPr>
          <a:lstStyle/>
          <a:p>
            <a:pPr marL="0" indent="0" eaLnBrk="1" fontAlgn="auto" hangingPunct="1">
              <a:spcAft>
                <a:spcPts val="0"/>
              </a:spcAft>
              <a:buNone/>
              <a:defRPr/>
            </a:pPr>
            <a:endParaRPr lang="en-US" altLang="en-US" sz="2400"/>
          </a:p>
          <a:p>
            <a:pPr marL="0" indent="0" eaLnBrk="1" fontAlgn="auto" hangingPunct="1">
              <a:spcAft>
                <a:spcPts val="0"/>
              </a:spcAft>
              <a:buNone/>
              <a:defRPr/>
            </a:pPr>
            <a:endParaRPr lang="en-US" altLang="en-US" sz="2400"/>
          </a:p>
          <a:p>
            <a:pPr marL="0" indent="0" eaLnBrk="1" fontAlgn="auto" hangingPunct="1">
              <a:spcAft>
                <a:spcPts val="0"/>
              </a:spcAft>
              <a:buNone/>
              <a:defRPr/>
            </a:pPr>
            <a:endParaRPr lang="en-US" altLang="en-US" sz="2400"/>
          </a:p>
        </p:txBody>
      </p:sp>
      <p:sp>
        <p:nvSpPr>
          <p:cNvPr id="3" name="Content Placeholder 2">
            <a:extLst>
              <a:ext uri="{FF2B5EF4-FFF2-40B4-BE49-F238E27FC236}">
                <a16:creationId xmlns:a16="http://schemas.microsoft.com/office/drawing/2014/main" id="{71CCF764-4D21-2522-2EED-3E21A830F259}"/>
              </a:ext>
            </a:extLst>
          </p:cNvPr>
          <p:cNvSpPr txBox="1">
            <a:spLocks noChangeArrowheads="1"/>
          </p:cNvSpPr>
          <p:nvPr/>
        </p:nvSpPr>
        <p:spPr bwMode="auto">
          <a:xfrm>
            <a:off x="1930400" y="1481960"/>
            <a:ext cx="9094952" cy="498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800"/>
              </a:spcBef>
              <a:spcAft>
                <a:spcPct val="0"/>
              </a:spcAft>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Aft>
                <a:spcPts val="600"/>
              </a:spcAft>
              <a:buNone/>
            </a:pPr>
            <a:r>
              <a:rPr lang="en-US" sz="2600" kern="100">
                <a:latin typeface="Franklin Gothic Book" panose="020B0503020102020204" pitchFamily="34" charset="0"/>
                <a:ea typeface="Aptos" panose="020B0004020202020204" pitchFamily="34" charset="0"/>
                <a:cs typeface="Arial" panose="020B0604020202020204" pitchFamily="34" charset="0"/>
              </a:rPr>
              <a:t>What </a:t>
            </a:r>
            <a:r>
              <a:rPr lang="en-US" sz="2600" b="1" u="sng" kern="100">
                <a:latin typeface="Franklin Gothic Book" panose="020B0503020102020204" pitchFamily="34" charset="0"/>
                <a:ea typeface="Aptos" panose="020B0004020202020204" pitchFamily="34" charset="0"/>
                <a:cs typeface="Arial" panose="020B0604020202020204" pitchFamily="34" charset="0"/>
              </a:rPr>
              <a:t>external partners</a:t>
            </a:r>
            <a:r>
              <a:rPr lang="en-US" sz="2600" kern="100">
                <a:latin typeface="Franklin Gothic Book" panose="020B0503020102020204" pitchFamily="34" charset="0"/>
                <a:ea typeface="Aptos" panose="020B0004020202020204" pitchFamily="34" charset="0"/>
                <a:cs typeface="Arial" panose="020B0604020202020204" pitchFamily="34" charset="0"/>
              </a:rPr>
              <a:t> would you coordinate with? </a:t>
            </a:r>
          </a:p>
          <a:p>
            <a:pPr marL="0" indent="0">
              <a:lnSpc>
                <a:spcPct val="90000"/>
              </a:lnSpc>
              <a:spcAft>
                <a:spcPts val="0"/>
              </a:spcAft>
              <a:buNone/>
            </a:pPr>
            <a:r>
              <a:rPr lang="en-US" sz="2600" kern="100">
                <a:latin typeface="Franklin Gothic Book" panose="020B0503020102020204" pitchFamily="34" charset="0"/>
                <a:ea typeface="Aptos" panose="020B0004020202020204" pitchFamily="34" charset="0"/>
                <a:cs typeface="Arial" panose="020B0604020202020204" pitchFamily="34" charset="0"/>
              </a:rPr>
              <a:t>How do you </a:t>
            </a:r>
            <a:r>
              <a:rPr lang="en-US" sz="2600" b="1" u="sng" kern="100">
                <a:latin typeface="Franklin Gothic Book" panose="020B0503020102020204" pitchFamily="34" charset="0"/>
                <a:ea typeface="Aptos" panose="020B0004020202020204" pitchFamily="34" charset="0"/>
                <a:cs typeface="Arial" panose="020B0604020202020204" pitchFamily="34" charset="0"/>
              </a:rPr>
              <a:t>coordinate with other laboratories</a:t>
            </a:r>
            <a:r>
              <a:rPr lang="en-US" sz="2600" kern="100">
                <a:latin typeface="Franklin Gothic Book" panose="020B0503020102020204" pitchFamily="34" charset="0"/>
                <a:ea typeface="Aptos" panose="020B0004020202020204" pitchFamily="34" charset="0"/>
                <a:cs typeface="Arial" panose="020B0604020202020204" pitchFamily="34" charset="0"/>
              </a:rPr>
              <a:t> for potential sample referrals?</a:t>
            </a:r>
          </a:p>
          <a:p>
            <a:pPr marL="0" indent="0">
              <a:lnSpc>
                <a:spcPct val="90000"/>
              </a:lnSpc>
              <a:spcAft>
                <a:spcPts val="0"/>
              </a:spcAft>
              <a:buNone/>
            </a:pP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will you </a:t>
            </a:r>
            <a:r>
              <a:rPr lang="en-US" sz="26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communicate results</a:t>
            </a: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to stakeholders (e.g., public health officials, healthcare providers) during a surge?</a:t>
            </a:r>
            <a:endParaRPr lang="en-US" sz="2600" kern="100">
              <a:latin typeface="Franklin Gothic Book" panose="020B0503020102020204" pitchFamily="34" charset="0"/>
              <a:ea typeface="Aptos" panose="020B0004020202020204" pitchFamily="34" charset="0"/>
              <a:cs typeface="Arial" panose="020B0604020202020204" pitchFamily="34" charset="0"/>
            </a:endParaRPr>
          </a:p>
          <a:p>
            <a:pPr marL="0" indent="0">
              <a:lnSpc>
                <a:spcPct val="90000"/>
              </a:lnSpc>
              <a:spcAft>
                <a:spcPts val="0"/>
              </a:spcAft>
              <a:buNone/>
            </a:pP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will you manage the increased volume of </a:t>
            </a:r>
            <a:r>
              <a:rPr lang="en-US" sz="26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data entry and reporting</a:t>
            </a: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a:t>
            </a:r>
            <a:endParaRPr lang="en-US" sz="2600" kern="100">
              <a:latin typeface="Franklin Gothic Book" panose="020B0503020102020204" pitchFamily="34" charset="0"/>
              <a:ea typeface="Aptos" panose="020B0004020202020204" pitchFamily="34" charset="0"/>
              <a:cs typeface="Arial" panose="020B0604020202020204" pitchFamily="34" charset="0"/>
            </a:endParaRPr>
          </a:p>
          <a:p>
            <a:pPr marL="0" indent="0">
              <a:lnSpc>
                <a:spcPct val="90000"/>
              </a:lnSpc>
              <a:spcAft>
                <a:spcPts val="0"/>
              </a:spcAft>
              <a:buNone/>
            </a:pP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What steps will you take to </a:t>
            </a:r>
            <a:r>
              <a:rPr lang="en-US" sz="26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ensure data accuracy and timeliness</a:t>
            </a: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under pressure?</a:t>
            </a:r>
            <a:endParaRPr lang="en-US" sz="2600" kern="100">
              <a:latin typeface="Franklin Gothic Book" panose="020B0503020102020204" pitchFamily="34" charset="0"/>
              <a:ea typeface="Aptos" panose="020B0004020202020204" pitchFamily="34" charset="0"/>
              <a:cs typeface="Arial" panose="020B0604020202020204" pitchFamily="34" charset="0"/>
            </a:endParaRPr>
          </a:p>
          <a:p>
            <a:pPr marL="0" indent="0" defTabSz="914400">
              <a:lnSpc>
                <a:spcPct val="90000"/>
              </a:lnSpc>
              <a:spcAft>
                <a:spcPts val="0"/>
              </a:spcAft>
              <a:buNone/>
            </a:pPr>
            <a:endParaRPr lang="en-US" sz="2600" kern="100">
              <a:latin typeface="Franklin Gothic Book" panose="020B0503020102020204" pitchFamily="34" charset="0"/>
              <a:ea typeface="Aptos" panose="020B00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C47AEA9-0AF2-464E-F25F-EEF8A81F6B49}"/>
              </a:ext>
            </a:extLst>
          </p:cNvPr>
          <p:cNvSpPr>
            <a:spLocks noGrp="1" noChangeArrowheads="1"/>
          </p:cNvSpPr>
          <p:nvPr>
            <p:ph type="title"/>
          </p:nvPr>
        </p:nvSpPr>
        <p:spPr>
          <a:xfrm>
            <a:off x="1981200" y="739710"/>
            <a:ext cx="8229600" cy="684351"/>
          </a:xfrm>
        </p:spPr>
        <p:txBody>
          <a:bodyPr/>
          <a:lstStyle/>
          <a:p>
            <a:pPr eaLnBrk="1" hangingPunct="1"/>
            <a:r>
              <a:rPr lang="en-US" altLang="en-US"/>
              <a:t>Discussion</a:t>
            </a:r>
          </a:p>
        </p:txBody>
      </p:sp>
      <p:sp>
        <p:nvSpPr>
          <p:cNvPr id="6" name="Rectangle 5">
            <a:extLst>
              <a:ext uri="{FF2B5EF4-FFF2-40B4-BE49-F238E27FC236}">
                <a16:creationId xmlns:a16="http://schemas.microsoft.com/office/drawing/2014/main" id="{43FB5DE6-24F9-1EBC-456A-B78AED90C204}"/>
              </a:ext>
            </a:extLst>
          </p:cNvPr>
          <p:cNvSpPr/>
          <p:nvPr/>
        </p:nvSpPr>
        <p:spPr>
          <a:xfrm>
            <a:off x="3855720" y="0"/>
            <a:ext cx="448056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4: SURGE IN TESTING</a:t>
            </a:r>
          </a:p>
        </p:txBody>
      </p:sp>
      <p:sp>
        <p:nvSpPr>
          <p:cNvPr id="2" name="TextBox 8">
            <a:extLst>
              <a:ext uri="{FF2B5EF4-FFF2-40B4-BE49-F238E27FC236}">
                <a16:creationId xmlns:a16="http://schemas.microsoft.com/office/drawing/2014/main" id="{74AD5C50-4FDD-D573-173E-7A68794ADD16}"/>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15</a:t>
            </a:fld>
            <a:endParaRPr lang="en-US" altLang="en-US" sz="1200">
              <a:solidFill>
                <a:schemeClr val="bg1"/>
              </a:solidFill>
            </a:endParaRPr>
          </a:p>
        </p:txBody>
      </p:sp>
      <p:grpSp>
        <p:nvGrpSpPr>
          <p:cNvPr id="22" name="Group 21">
            <a:extLst>
              <a:ext uri="{FF2B5EF4-FFF2-40B4-BE49-F238E27FC236}">
                <a16:creationId xmlns:a16="http://schemas.microsoft.com/office/drawing/2014/main" id="{5B206D4A-A57F-C16E-ACC1-37BF14D83FE5}"/>
              </a:ext>
            </a:extLst>
          </p:cNvPr>
          <p:cNvGrpSpPr>
            <a:grpSpLocks noChangeAspect="1"/>
          </p:cNvGrpSpPr>
          <p:nvPr/>
        </p:nvGrpSpPr>
        <p:grpSpPr>
          <a:xfrm>
            <a:off x="1240389" y="1312122"/>
            <a:ext cx="574940" cy="731520"/>
            <a:chOff x="685800" y="1828800"/>
            <a:chExt cx="716280" cy="911352"/>
          </a:xfrm>
        </p:grpSpPr>
        <p:sp>
          <p:nvSpPr>
            <p:cNvPr id="23" name="Rounded Rectangle 7">
              <a:extLst>
                <a:ext uri="{FF2B5EF4-FFF2-40B4-BE49-F238E27FC236}">
                  <a16:creationId xmlns:a16="http://schemas.microsoft.com/office/drawing/2014/main" id="{CB5268A9-5CD1-7F25-EDFA-BF4B22032297}"/>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8">
              <a:extLst>
                <a:ext uri="{FF2B5EF4-FFF2-40B4-BE49-F238E27FC236}">
                  <a16:creationId xmlns:a16="http://schemas.microsoft.com/office/drawing/2014/main" id="{14A6A4B0-B20B-E07A-0960-44D586F725AA}"/>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15654-6074-DA27-9E0A-3946A8C30E2E}"/>
              </a:ext>
            </a:extLst>
          </p:cNvPr>
          <p:cNvGrpSpPr>
            <a:grpSpLocks noChangeAspect="1"/>
          </p:cNvGrpSpPr>
          <p:nvPr/>
        </p:nvGrpSpPr>
        <p:grpSpPr>
          <a:xfrm>
            <a:off x="1240389" y="2189301"/>
            <a:ext cx="574940" cy="731520"/>
            <a:chOff x="685800" y="1828800"/>
            <a:chExt cx="716280" cy="911352"/>
          </a:xfrm>
        </p:grpSpPr>
        <p:sp>
          <p:nvSpPr>
            <p:cNvPr id="26" name="Rounded Rectangle 7">
              <a:extLst>
                <a:ext uri="{FF2B5EF4-FFF2-40B4-BE49-F238E27FC236}">
                  <a16:creationId xmlns:a16="http://schemas.microsoft.com/office/drawing/2014/main" id="{A6C14DEC-BD90-5393-6D78-E715020CA963}"/>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8">
              <a:extLst>
                <a:ext uri="{FF2B5EF4-FFF2-40B4-BE49-F238E27FC236}">
                  <a16:creationId xmlns:a16="http://schemas.microsoft.com/office/drawing/2014/main" id="{3BA142E7-2491-7D7D-4B13-E3518B2AB04D}"/>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4E2D00E7-3A9E-7C0D-8C7C-5D93CA3A09CF}"/>
              </a:ext>
            </a:extLst>
          </p:cNvPr>
          <p:cNvGrpSpPr>
            <a:grpSpLocks noChangeAspect="1"/>
          </p:cNvGrpSpPr>
          <p:nvPr/>
        </p:nvGrpSpPr>
        <p:grpSpPr>
          <a:xfrm>
            <a:off x="1240389" y="3145742"/>
            <a:ext cx="574940" cy="731520"/>
            <a:chOff x="685800" y="1828800"/>
            <a:chExt cx="716280" cy="911352"/>
          </a:xfrm>
        </p:grpSpPr>
        <p:sp>
          <p:nvSpPr>
            <p:cNvPr id="29" name="Rounded Rectangle 7">
              <a:extLst>
                <a:ext uri="{FF2B5EF4-FFF2-40B4-BE49-F238E27FC236}">
                  <a16:creationId xmlns:a16="http://schemas.microsoft.com/office/drawing/2014/main" id="{279539D7-4220-0E2A-49F6-94338F75AB4E}"/>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8">
              <a:extLst>
                <a:ext uri="{FF2B5EF4-FFF2-40B4-BE49-F238E27FC236}">
                  <a16:creationId xmlns:a16="http://schemas.microsoft.com/office/drawing/2014/main" id="{99672230-BD99-F643-B528-58A7554D0428}"/>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A1AE2FD9-C375-6431-E8BD-997D76ECC432}"/>
              </a:ext>
            </a:extLst>
          </p:cNvPr>
          <p:cNvGrpSpPr>
            <a:grpSpLocks noChangeAspect="1"/>
          </p:cNvGrpSpPr>
          <p:nvPr/>
        </p:nvGrpSpPr>
        <p:grpSpPr>
          <a:xfrm>
            <a:off x="1240389" y="4067014"/>
            <a:ext cx="574940" cy="731520"/>
            <a:chOff x="685800" y="1828800"/>
            <a:chExt cx="716280" cy="911352"/>
          </a:xfrm>
        </p:grpSpPr>
        <p:sp>
          <p:nvSpPr>
            <p:cNvPr id="32" name="Rounded Rectangle 7">
              <a:extLst>
                <a:ext uri="{FF2B5EF4-FFF2-40B4-BE49-F238E27FC236}">
                  <a16:creationId xmlns:a16="http://schemas.microsoft.com/office/drawing/2014/main" id="{01EDE07E-8711-464B-47A0-07FB2B973D71}"/>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8">
              <a:extLst>
                <a:ext uri="{FF2B5EF4-FFF2-40B4-BE49-F238E27FC236}">
                  <a16:creationId xmlns:a16="http://schemas.microsoft.com/office/drawing/2014/main" id="{29EDE3E1-0D08-469B-58F2-243309D4D082}"/>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B3E0D6CF-58F2-9EF7-DCB5-3536630DCBC9}"/>
              </a:ext>
            </a:extLst>
          </p:cNvPr>
          <p:cNvGrpSpPr>
            <a:grpSpLocks noChangeAspect="1"/>
          </p:cNvGrpSpPr>
          <p:nvPr/>
        </p:nvGrpSpPr>
        <p:grpSpPr>
          <a:xfrm>
            <a:off x="1228487" y="4990991"/>
            <a:ext cx="574940" cy="731520"/>
            <a:chOff x="685800" y="1828800"/>
            <a:chExt cx="716280" cy="911352"/>
          </a:xfrm>
        </p:grpSpPr>
        <p:sp>
          <p:nvSpPr>
            <p:cNvPr id="35" name="Rounded Rectangle 7">
              <a:extLst>
                <a:ext uri="{FF2B5EF4-FFF2-40B4-BE49-F238E27FC236}">
                  <a16:creationId xmlns:a16="http://schemas.microsoft.com/office/drawing/2014/main" id="{27402C1E-9AD7-23CA-6BC8-3D1E613DCFFE}"/>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8">
              <a:extLst>
                <a:ext uri="{FF2B5EF4-FFF2-40B4-BE49-F238E27FC236}">
                  <a16:creationId xmlns:a16="http://schemas.microsoft.com/office/drawing/2014/main" id="{9DCB4DAA-3944-9DA4-69B4-57A675596E04}"/>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233103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461A-1DD9-A083-844C-5037B7FCF2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21E4AA-8E91-CA3D-8DC4-CE8C23B44B06}"/>
              </a:ext>
            </a:extLst>
          </p:cNvPr>
          <p:cNvSpPr txBox="1">
            <a:spLocks noChangeArrowheads="1"/>
          </p:cNvSpPr>
          <p:nvPr/>
        </p:nvSpPr>
        <p:spPr bwMode="auto">
          <a:xfrm>
            <a:off x="891170" y="580642"/>
            <a:ext cx="8229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a:lstStyle>
          <a:p>
            <a:pPr algn="l" defTabSz="914400"/>
            <a:r>
              <a:rPr lang="en-US" altLang="en-US" sz="2800"/>
              <a:t>Testing volume continues to increase</a:t>
            </a:r>
            <a:endParaRPr lang="en-US"/>
          </a:p>
        </p:txBody>
      </p:sp>
      <p:sp>
        <p:nvSpPr>
          <p:cNvPr id="5" name="Rectangle 4">
            <a:extLst>
              <a:ext uri="{FF2B5EF4-FFF2-40B4-BE49-F238E27FC236}">
                <a16:creationId xmlns:a16="http://schemas.microsoft.com/office/drawing/2014/main" id="{5AABFAE7-501B-A4D6-101C-9F5E5D633C76}"/>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5</a:t>
            </a:r>
          </a:p>
        </p:txBody>
      </p:sp>
      <p:grpSp>
        <p:nvGrpSpPr>
          <p:cNvPr id="9" name="Group 8">
            <a:extLst>
              <a:ext uri="{FF2B5EF4-FFF2-40B4-BE49-F238E27FC236}">
                <a16:creationId xmlns:a16="http://schemas.microsoft.com/office/drawing/2014/main" id="{65A30460-3DFE-A1AD-54FF-359275CE0F63}"/>
              </a:ext>
            </a:extLst>
          </p:cNvPr>
          <p:cNvGrpSpPr/>
          <p:nvPr/>
        </p:nvGrpSpPr>
        <p:grpSpPr>
          <a:xfrm>
            <a:off x="7035459" y="3462581"/>
            <a:ext cx="2639540" cy="464323"/>
            <a:chOff x="3847324" y="3599377"/>
            <a:chExt cx="2639540" cy="464323"/>
          </a:xfrm>
        </p:grpSpPr>
        <p:sp>
          <p:nvSpPr>
            <p:cNvPr id="131" name="Rounded Rectangle 130">
              <a:extLst>
                <a:ext uri="{FF2B5EF4-FFF2-40B4-BE49-F238E27FC236}">
                  <a16:creationId xmlns:a16="http://schemas.microsoft.com/office/drawing/2014/main" id="{54007F03-8DF9-55DF-5A58-053B50C5BC79}"/>
                </a:ext>
              </a:extLst>
            </p:cNvPr>
            <p:cNvSpPr/>
            <p:nvPr/>
          </p:nvSpPr>
          <p:spPr>
            <a:xfrm>
              <a:off x="4217001" y="3599377"/>
              <a:ext cx="2269863" cy="462531"/>
            </a:xfrm>
            <a:prstGeom prst="roundRect">
              <a:avLst/>
            </a:prstGeom>
            <a:solidFill>
              <a:schemeClr val="bg1"/>
            </a:solidFill>
            <a:ln>
              <a:solidFill>
                <a:srgbClr val="618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60   samples per day</a:t>
              </a:r>
            </a:p>
          </p:txBody>
        </p:sp>
        <p:sp>
          <p:nvSpPr>
            <p:cNvPr id="132" name="Rounded Rectangle 131">
              <a:extLst>
                <a:ext uri="{FF2B5EF4-FFF2-40B4-BE49-F238E27FC236}">
                  <a16:creationId xmlns:a16="http://schemas.microsoft.com/office/drawing/2014/main" id="{F575EF41-D4B4-0810-52AB-03880CE4ECB0}"/>
                </a:ext>
              </a:extLst>
            </p:cNvPr>
            <p:cNvSpPr/>
            <p:nvPr/>
          </p:nvSpPr>
          <p:spPr>
            <a:xfrm>
              <a:off x="3847324" y="3606500"/>
              <a:ext cx="810741" cy="457200"/>
            </a:xfrm>
            <a:prstGeom prst="roundRect">
              <a:avLst/>
            </a:prstGeom>
            <a:solidFill>
              <a:srgbClr val="618E6B"/>
            </a:solidFill>
            <a:ln>
              <a:solidFill>
                <a:srgbClr val="618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[N2]</a:t>
              </a:r>
            </a:p>
          </p:txBody>
        </p:sp>
      </p:grpSp>
      <p:sp>
        <p:nvSpPr>
          <p:cNvPr id="88" name="Rectangle 87">
            <a:extLst>
              <a:ext uri="{FF2B5EF4-FFF2-40B4-BE49-F238E27FC236}">
                <a16:creationId xmlns:a16="http://schemas.microsoft.com/office/drawing/2014/main" id="{A17EC965-47D3-2764-0E51-DA3370B1D786}"/>
              </a:ext>
            </a:extLst>
          </p:cNvPr>
          <p:cNvSpPr/>
          <p:nvPr/>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9" name="Graphic 278">
            <a:extLst>
              <a:ext uri="{FF2B5EF4-FFF2-40B4-BE49-F238E27FC236}">
                <a16:creationId xmlns:a16="http://schemas.microsoft.com/office/drawing/2014/main" id="{9A7A9244-59D7-934C-C9C6-EA8FEAF1F31D}"/>
              </a:ext>
            </a:extLst>
          </p:cNvPr>
          <p:cNvPicPr>
            <a:picLocks noChangeAspect="1"/>
          </p:cNvPicPr>
          <p:nvPr/>
        </p:nvPicPr>
        <p:blipFill>
          <a:blip r:embed="rId3">
            <a:extLst>
              <a:ext uri="{96DAC541-7B7A-43D3-8B79-37D633B846F1}">
                <asvg:svgBlip xmlns:asvg="http://schemas.microsoft.com/office/drawing/2016/SVG/main" r:embed="rId4"/>
              </a:ext>
            </a:extLst>
          </a:blip>
          <a:srcRect l="48499" t="13428" r="20853" b="14534"/>
          <a:stretch>
            <a:fillRect/>
          </a:stretch>
        </p:blipFill>
        <p:spPr>
          <a:xfrm>
            <a:off x="1807895" y="2355743"/>
            <a:ext cx="194511" cy="457200"/>
          </a:xfrm>
          <a:prstGeom prst="rect">
            <a:avLst/>
          </a:prstGeom>
        </p:spPr>
      </p:pic>
      <p:grpSp>
        <p:nvGrpSpPr>
          <p:cNvPr id="13" name="Group 12">
            <a:extLst>
              <a:ext uri="{FF2B5EF4-FFF2-40B4-BE49-F238E27FC236}">
                <a16:creationId xmlns:a16="http://schemas.microsoft.com/office/drawing/2014/main" id="{DC63AD05-9CCA-5630-F796-B2E16567DF37}"/>
              </a:ext>
            </a:extLst>
          </p:cNvPr>
          <p:cNvGrpSpPr/>
          <p:nvPr/>
        </p:nvGrpSpPr>
        <p:grpSpPr>
          <a:xfrm>
            <a:off x="2145084" y="2402993"/>
            <a:ext cx="6010246" cy="3146549"/>
            <a:chOff x="2976732" y="2402993"/>
            <a:chExt cx="6010246" cy="3146549"/>
          </a:xfrm>
        </p:grpSpPr>
        <p:grpSp>
          <p:nvGrpSpPr>
            <p:cNvPr id="235" name="Group 234">
              <a:extLst>
                <a:ext uri="{FF2B5EF4-FFF2-40B4-BE49-F238E27FC236}">
                  <a16:creationId xmlns:a16="http://schemas.microsoft.com/office/drawing/2014/main" id="{046EE861-9EC1-1093-A15C-4AFFCC3396C1}"/>
                </a:ext>
              </a:extLst>
            </p:cNvPr>
            <p:cNvGrpSpPr/>
            <p:nvPr/>
          </p:nvGrpSpPr>
          <p:grpSpPr>
            <a:xfrm>
              <a:off x="3361607" y="2958348"/>
              <a:ext cx="1857953" cy="365760"/>
              <a:chOff x="2111450" y="3255083"/>
              <a:chExt cx="1857953" cy="365760"/>
            </a:xfrm>
          </p:grpSpPr>
          <p:grpSp>
            <p:nvGrpSpPr>
              <p:cNvPr id="262" name="Group 261">
                <a:extLst>
                  <a:ext uri="{FF2B5EF4-FFF2-40B4-BE49-F238E27FC236}">
                    <a16:creationId xmlns:a16="http://schemas.microsoft.com/office/drawing/2014/main" id="{7B13B5FE-BB9B-7074-FBBF-DEF046173A4F}"/>
                  </a:ext>
                </a:extLst>
              </p:cNvPr>
              <p:cNvGrpSpPr>
                <a:grpSpLocks noChangeAspect="1"/>
              </p:cNvGrpSpPr>
              <p:nvPr/>
            </p:nvGrpSpPr>
            <p:grpSpPr>
              <a:xfrm>
                <a:off x="2111450" y="3255083"/>
                <a:ext cx="443323" cy="365760"/>
                <a:chOff x="-1287966" y="2952076"/>
                <a:chExt cx="664984" cy="548640"/>
              </a:xfrm>
            </p:grpSpPr>
            <p:pic>
              <p:nvPicPr>
                <p:cNvPr id="275" name="Graphic 274">
                  <a:extLst>
                    <a:ext uri="{FF2B5EF4-FFF2-40B4-BE49-F238E27FC236}">
                      <a16:creationId xmlns:a16="http://schemas.microsoft.com/office/drawing/2014/main" id="{FBA45A2A-45E7-0BA3-FDC1-2DE44D7CE2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76" name="Graphic 275">
                  <a:extLst>
                    <a:ext uri="{FF2B5EF4-FFF2-40B4-BE49-F238E27FC236}">
                      <a16:creationId xmlns:a16="http://schemas.microsoft.com/office/drawing/2014/main" id="{AFAE3417-F0D0-1447-6D01-4160BD2F46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77" name="Graphic 276">
                  <a:extLst>
                    <a:ext uri="{FF2B5EF4-FFF2-40B4-BE49-F238E27FC236}">
                      <a16:creationId xmlns:a16="http://schemas.microsoft.com/office/drawing/2014/main" id="{C7D02E24-C738-63E1-8172-F9C5B9C48B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63" name="Group 262">
                <a:extLst>
                  <a:ext uri="{FF2B5EF4-FFF2-40B4-BE49-F238E27FC236}">
                    <a16:creationId xmlns:a16="http://schemas.microsoft.com/office/drawing/2014/main" id="{2BCD7CFC-013B-BBD2-E927-0428BA751E86}"/>
                  </a:ext>
                </a:extLst>
              </p:cNvPr>
              <p:cNvGrpSpPr>
                <a:grpSpLocks noChangeAspect="1"/>
              </p:cNvGrpSpPr>
              <p:nvPr/>
            </p:nvGrpSpPr>
            <p:grpSpPr>
              <a:xfrm>
                <a:off x="2582993" y="3255083"/>
                <a:ext cx="443323" cy="365760"/>
                <a:chOff x="-1287966" y="2952076"/>
                <a:chExt cx="664984" cy="548640"/>
              </a:xfrm>
            </p:grpSpPr>
            <p:pic>
              <p:nvPicPr>
                <p:cNvPr id="272" name="Graphic 271">
                  <a:extLst>
                    <a:ext uri="{FF2B5EF4-FFF2-40B4-BE49-F238E27FC236}">
                      <a16:creationId xmlns:a16="http://schemas.microsoft.com/office/drawing/2014/main" id="{7C0F41FA-2F15-F9A6-59EA-2B4229498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73" name="Graphic 272">
                  <a:extLst>
                    <a:ext uri="{FF2B5EF4-FFF2-40B4-BE49-F238E27FC236}">
                      <a16:creationId xmlns:a16="http://schemas.microsoft.com/office/drawing/2014/main" id="{24086C69-7B6B-5EAC-3BE5-1056D42FB6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74" name="Graphic 273">
                  <a:extLst>
                    <a:ext uri="{FF2B5EF4-FFF2-40B4-BE49-F238E27FC236}">
                      <a16:creationId xmlns:a16="http://schemas.microsoft.com/office/drawing/2014/main" id="{0043C77D-C102-8872-8C2C-9932DC4042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64" name="Group 263">
                <a:extLst>
                  <a:ext uri="{FF2B5EF4-FFF2-40B4-BE49-F238E27FC236}">
                    <a16:creationId xmlns:a16="http://schemas.microsoft.com/office/drawing/2014/main" id="{8C0B29DA-CFF2-C537-2CC6-617A09C07BFE}"/>
                  </a:ext>
                </a:extLst>
              </p:cNvPr>
              <p:cNvGrpSpPr>
                <a:grpSpLocks noChangeAspect="1"/>
              </p:cNvGrpSpPr>
              <p:nvPr/>
            </p:nvGrpSpPr>
            <p:grpSpPr>
              <a:xfrm>
                <a:off x="3054536" y="3255083"/>
                <a:ext cx="443323" cy="365760"/>
                <a:chOff x="-1287966" y="2952076"/>
                <a:chExt cx="664984" cy="548640"/>
              </a:xfrm>
            </p:grpSpPr>
            <p:pic>
              <p:nvPicPr>
                <p:cNvPr id="269" name="Graphic 268">
                  <a:extLst>
                    <a:ext uri="{FF2B5EF4-FFF2-40B4-BE49-F238E27FC236}">
                      <a16:creationId xmlns:a16="http://schemas.microsoft.com/office/drawing/2014/main" id="{271DC3CD-69E7-F11C-B41A-9AD4A6EFB6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70" name="Graphic 269">
                  <a:extLst>
                    <a:ext uri="{FF2B5EF4-FFF2-40B4-BE49-F238E27FC236}">
                      <a16:creationId xmlns:a16="http://schemas.microsoft.com/office/drawing/2014/main" id="{9F9C0E27-3CA0-F424-659B-3C3BE2A789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71" name="Graphic 270">
                  <a:extLst>
                    <a:ext uri="{FF2B5EF4-FFF2-40B4-BE49-F238E27FC236}">
                      <a16:creationId xmlns:a16="http://schemas.microsoft.com/office/drawing/2014/main" id="{BEE6F206-EA5C-4EAF-1913-4BB940EC2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65" name="Group 264">
                <a:extLst>
                  <a:ext uri="{FF2B5EF4-FFF2-40B4-BE49-F238E27FC236}">
                    <a16:creationId xmlns:a16="http://schemas.microsoft.com/office/drawing/2014/main" id="{54425365-C5F0-C50C-8C0C-040161BC487A}"/>
                  </a:ext>
                </a:extLst>
              </p:cNvPr>
              <p:cNvGrpSpPr>
                <a:grpSpLocks noChangeAspect="1"/>
              </p:cNvGrpSpPr>
              <p:nvPr/>
            </p:nvGrpSpPr>
            <p:grpSpPr>
              <a:xfrm>
                <a:off x="3526080" y="3255083"/>
                <a:ext cx="443323" cy="365760"/>
                <a:chOff x="-1287966" y="2952076"/>
                <a:chExt cx="664984" cy="548640"/>
              </a:xfrm>
            </p:grpSpPr>
            <p:pic>
              <p:nvPicPr>
                <p:cNvPr id="266" name="Graphic 265">
                  <a:extLst>
                    <a:ext uri="{FF2B5EF4-FFF2-40B4-BE49-F238E27FC236}">
                      <a16:creationId xmlns:a16="http://schemas.microsoft.com/office/drawing/2014/main" id="{1C0661DB-9FE5-D5A4-04A7-BBE2DEC0D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67" name="Graphic 266">
                  <a:extLst>
                    <a:ext uri="{FF2B5EF4-FFF2-40B4-BE49-F238E27FC236}">
                      <a16:creationId xmlns:a16="http://schemas.microsoft.com/office/drawing/2014/main" id="{3BCDC437-12E8-22F5-DD94-E34F8D811B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68" name="Graphic 267">
                  <a:extLst>
                    <a:ext uri="{FF2B5EF4-FFF2-40B4-BE49-F238E27FC236}">
                      <a16:creationId xmlns:a16="http://schemas.microsoft.com/office/drawing/2014/main" id="{B1427FE5-CBF7-95CF-9EE5-DCCA5A6124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237" name="Group 236">
              <a:extLst>
                <a:ext uri="{FF2B5EF4-FFF2-40B4-BE49-F238E27FC236}">
                  <a16:creationId xmlns:a16="http://schemas.microsoft.com/office/drawing/2014/main" id="{0D49A586-0067-F901-3820-B7387E7675E1}"/>
                </a:ext>
              </a:extLst>
            </p:cNvPr>
            <p:cNvGrpSpPr/>
            <p:nvPr/>
          </p:nvGrpSpPr>
          <p:grpSpPr>
            <a:xfrm>
              <a:off x="7119612" y="2972691"/>
              <a:ext cx="914866" cy="365760"/>
              <a:chOff x="2111450" y="3255083"/>
              <a:chExt cx="914866" cy="365760"/>
            </a:xfrm>
          </p:grpSpPr>
          <p:grpSp>
            <p:nvGrpSpPr>
              <p:cNvPr id="238" name="Group 237">
                <a:extLst>
                  <a:ext uri="{FF2B5EF4-FFF2-40B4-BE49-F238E27FC236}">
                    <a16:creationId xmlns:a16="http://schemas.microsoft.com/office/drawing/2014/main" id="{F0A9DFBE-7E7B-6BB6-A179-F0CAC43D26A5}"/>
                  </a:ext>
                </a:extLst>
              </p:cNvPr>
              <p:cNvGrpSpPr>
                <a:grpSpLocks noChangeAspect="1"/>
              </p:cNvGrpSpPr>
              <p:nvPr/>
            </p:nvGrpSpPr>
            <p:grpSpPr>
              <a:xfrm>
                <a:off x="2111450" y="3255083"/>
                <a:ext cx="443323" cy="365760"/>
                <a:chOff x="-1287966" y="2952076"/>
                <a:chExt cx="664984" cy="548640"/>
              </a:xfrm>
            </p:grpSpPr>
            <p:pic>
              <p:nvPicPr>
                <p:cNvPr id="243" name="Graphic 242">
                  <a:extLst>
                    <a:ext uri="{FF2B5EF4-FFF2-40B4-BE49-F238E27FC236}">
                      <a16:creationId xmlns:a16="http://schemas.microsoft.com/office/drawing/2014/main" id="{B4E14C6C-4517-967A-E354-ACFD85826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44" name="Graphic 243">
                  <a:extLst>
                    <a:ext uri="{FF2B5EF4-FFF2-40B4-BE49-F238E27FC236}">
                      <a16:creationId xmlns:a16="http://schemas.microsoft.com/office/drawing/2014/main" id="{AF0CC468-76C5-0CBD-2E59-B2F8A89D1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45" name="Graphic 244">
                  <a:extLst>
                    <a:ext uri="{FF2B5EF4-FFF2-40B4-BE49-F238E27FC236}">
                      <a16:creationId xmlns:a16="http://schemas.microsoft.com/office/drawing/2014/main" id="{F5F7A908-371C-5A93-D1D5-0B2C3CEA71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39" name="Group 238">
                <a:extLst>
                  <a:ext uri="{FF2B5EF4-FFF2-40B4-BE49-F238E27FC236}">
                    <a16:creationId xmlns:a16="http://schemas.microsoft.com/office/drawing/2014/main" id="{1A82E389-8CE0-07BE-9E88-F7AC4302F5A8}"/>
                  </a:ext>
                </a:extLst>
              </p:cNvPr>
              <p:cNvGrpSpPr>
                <a:grpSpLocks noChangeAspect="1"/>
              </p:cNvGrpSpPr>
              <p:nvPr/>
            </p:nvGrpSpPr>
            <p:grpSpPr>
              <a:xfrm>
                <a:off x="2582993" y="3255083"/>
                <a:ext cx="443323" cy="365760"/>
                <a:chOff x="-1287966" y="2952076"/>
                <a:chExt cx="664984" cy="548640"/>
              </a:xfrm>
            </p:grpSpPr>
            <p:pic>
              <p:nvPicPr>
                <p:cNvPr id="240" name="Graphic 239">
                  <a:extLst>
                    <a:ext uri="{FF2B5EF4-FFF2-40B4-BE49-F238E27FC236}">
                      <a16:creationId xmlns:a16="http://schemas.microsoft.com/office/drawing/2014/main" id="{780DC3E1-AC02-B370-9102-2E16DF7341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41" name="Graphic 240">
                  <a:extLst>
                    <a:ext uri="{FF2B5EF4-FFF2-40B4-BE49-F238E27FC236}">
                      <a16:creationId xmlns:a16="http://schemas.microsoft.com/office/drawing/2014/main" id="{49960CF6-289A-85FE-DE4A-D6FDC68BE5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42" name="Graphic 241">
                  <a:extLst>
                    <a:ext uri="{FF2B5EF4-FFF2-40B4-BE49-F238E27FC236}">
                      <a16:creationId xmlns:a16="http://schemas.microsoft.com/office/drawing/2014/main" id="{BF2F1450-5EA8-383C-87FC-07C3DB110A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97" name="Group 96">
              <a:extLst>
                <a:ext uri="{FF2B5EF4-FFF2-40B4-BE49-F238E27FC236}">
                  <a16:creationId xmlns:a16="http://schemas.microsoft.com/office/drawing/2014/main" id="{1414BB73-C87E-5C4E-0ACA-EB62603D0CA2}"/>
                </a:ext>
              </a:extLst>
            </p:cNvPr>
            <p:cNvGrpSpPr/>
            <p:nvPr/>
          </p:nvGrpSpPr>
          <p:grpSpPr>
            <a:xfrm>
              <a:off x="2987065" y="3482707"/>
              <a:ext cx="1857953" cy="365760"/>
              <a:chOff x="2111450" y="3255083"/>
              <a:chExt cx="1857953" cy="365760"/>
            </a:xfrm>
            <a:solidFill>
              <a:srgbClr val="618E6B"/>
            </a:solidFill>
          </p:grpSpPr>
          <p:grpSp>
            <p:nvGrpSpPr>
              <p:cNvPr id="219" name="Group 218">
                <a:extLst>
                  <a:ext uri="{FF2B5EF4-FFF2-40B4-BE49-F238E27FC236}">
                    <a16:creationId xmlns:a16="http://schemas.microsoft.com/office/drawing/2014/main" id="{6FD8B105-D0C7-4CE5-CA04-7D3A6727772D}"/>
                  </a:ext>
                </a:extLst>
              </p:cNvPr>
              <p:cNvGrpSpPr>
                <a:grpSpLocks noChangeAspect="1"/>
              </p:cNvGrpSpPr>
              <p:nvPr/>
            </p:nvGrpSpPr>
            <p:grpSpPr>
              <a:xfrm>
                <a:off x="2111450" y="3255083"/>
                <a:ext cx="443323" cy="365760"/>
                <a:chOff x="-1287966" y="2952076"/>
                <a:chExt cx="664984" cy="548640"/>
              </a:xfrm>
              <a:grpFill/>
            </p:grpSpPr>
            <p:pic>
              <p:nvPicPr>
                <p:cNvPr id="232" name="Graphic 231">
                  <a:extLst>
                    <a:ext uri="{FF2B5EF4-FFF2-40B4-BE49-F238E27FC236}">
                      <a16:creationId xmlns:a16="http://schemas.microsoft.com/office/drawing/2014/main" id="{E98A5A10-62EA-AEAE-232A-C28C8A386A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33" name="Graphic 232">
                  <a:extLst>
                    <a:ext uri="{FF2B5EF4-FFF2-40B4-BE49-F238E27FC236}">
                      <a16:creationId xmlns:a16="http://schemas.microsoft.com/office/drawing/2014/main" id="{F49B6419-A194-BC1F-D612-F7306A482B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34" name="Graphic 233">
                  <a:extLst>
                    <a:ext uri="{FF2B5EF4-FFF2-40B4-BE49-F238E27FC236}">
                      <a16:creationId xmlns:a16="http://schemas.microsoft.com/office/drawing/2014/main" id="{F74BEBF4-3E4F-A07A-74FD-C9C00CFB77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20" name="Group 219">
                <a:extLst>
                  <a:ext uri="{FF2B5EF4-FFF2-40B4-BE49-F238E27FC236}">
                    <a16:creationId xmlns:a16="http://schemas.microsoft.com/office/drawing/2014/main" id="{94388559-42A1-3CA4-E92E-EB117318EAE3}"/>
                  </a:ext>
                </a:extLst>
              </p:cNvPr>
              <p:cNvGrpSpPr>
                <a:grpSpLocks noChangeAspect="1"/>
              </p:cNvGrpSpPr>
              <p:nvPr/>
            </p:nvGrpSpPr>
            <p:grpSpPr>
              <a:xfrm>
                <a:off x="2582993" y="3255083"/>
                <a:ext cx="443323" cy="365760"/>
                <a:chOff x="-1287966" y="2952076"/>
                <a:chExt cx="664984" cy="548640"/>
              </a:xfrm>
              <a:grpFill/>
            </p:grpSpPr>
            <p:pic>
              <p:nvPicPr>
                <p:cNvPr id="229" name="Graphic 228">
                  <a:extLst>
                    <a:ext uri="{FF2B5EF4-FFF2-40B4-BE49-F238E27FC236}">
                      <a16:creationId xmlns:a16="http://schemas.microsoft.com/office/drawing/2014/main" id="{4C1AADC5-6319-E2A3-BCC4-D1FBF21D05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30" name="Graphic 229">
                  <a:extLst>
                    <a:ext uri="{FF2B5EF4-FFF2-40B4-BE49-F238E27FC236}">
                      <a16:creationId xmlns:a16="http://schemas.microsoft.com/office/drawing/2014/main" id="{65B7780C-95F1-A964-D0CD-3879A6B9FD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31" name="Graphic 230">
                  <a:extLst>
                    <a:ext uri="{FF2B5EF4-FFF2-40B4-BE49-F238E27FC236}">
                      <a16:creationId xmlns:a16="http://schemas.microsoft.com/office/drawing/2014/main" id="{FEAF7746-4C3B-73F4-C8CB-2BFB6CED87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21" name="Group 220">
                <a:extLst>
                  <a:ext uri="{FF2B5EF4-FFF2-40B4-BE49-F238E27FC236}">
                    <a16:creationId xmlns:a16="http://schemas.microsoft.com/office/drawing/2014/main" id="{AF4005F1-3E30-71CA-3C9C-3DB23AE473C8}"/>
                  </a:ext>
                </a:extLst>
              </p:cNvPr>
              <p:cNvGrpSpPr>
                <a:grpSpLocks noChangeAspect="1"/>
              </p:cNvGrpSpPr>
              <p:nvPr/>
            </p:nvGrpSpPr>
            <p:grpSpPr>
              <a:xfrm>
                <a:off x="3054536" y="3255083"/>
                <a:ext cx="443323" cy="365760"/>
                <a:chOff x="-1287966" y="2952076"/>
                <a:chExt cx="664984" cy="548640"/>
              </a:xfrm>
              <a:grpFill/>
            </p:grpSpPr>
            <p:pic>
              <p:nvPicPr>
                <p:cNvPr id="226" name="Graphic 225">
                  <a:extLst>
                    <a:ext uri="{FF2B5EF4-FFF2-40B4-BE49-F238E27FC236}">
                      <a16:creationId xmlns:a16="http://schemas.microsoft.com/office/drawing/2014/main" id="{5597A36A-E9BC-F247-E727-66107723AF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27" name="Graphic 226">
                  <a:extLst>
                    <a:ext uri="{FF2B5EF4-FFF2-40B4-BE49-F238E27FC236}">
                      <a16:creationId xmlns:a16="http://schemas.microsoft.com/office/drawing/2014/main" id="{9FC4A170-3448-5ED6-3D3B-FDF8841B506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28" name="Graphic 227">
                  <a:extLst>
                    <a:ext uri="{FF2B5EF4-FFF2-40B4-BE49-F238E27FC236}">
                      <a16:creationId xmlns:a16="http://schemas.microsoft.com/office/drawing/2014/main" id="{F31205D2-D143-C471-EE16-33C92BC0DD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22" name="Group 221">
                <a:extLst>
                  <a:ext uri="{FF2B5EF4-FFF2-40B4-BE49-F238E27FC236}">
                    <a16:creationId xmlns:a16="http://schemas.microsoft.com/office/drawing/2014/main" id="{E6B37DF2-15C2-661D-78B7-18910F773786}"/>
                  </a:ext>
                </a:extLst>
              </p:cNvPr>
              <p:cNvGrpSpPr>
                <a:grpSpLocks noChangeAspect="1"/>
              </p:cNvGrpSpPr>
              <p:nvPr/>
            </p:nvGrpSpPr>
            <p:grpSpPr>
              <a:xfrm>
                <a:off x="3526080" y="3255083"/>
                <a:ext cx="443323" cy="365760"/>
                <a:chOff x="-1287966" y="2952076"/>
                <a:chExt cx="664984" cy="548640"/>
              </a:xfrm>
              <a:grpFill/>
            </p:grpSpPr>
            <p:pic>
              <p:nvPicPr>
                <p:cNvPr id="223" name="Graphic 222">
                  <a:extLst>
                    <a:ext uri="{FF2B5EF4-FFF2-40B4-BE49-F238E27FC236}">
                      <a16:creationId xmlns:a16="http://schemas.microsoft.com/office/drawing/2014/main" id="{263CD9A8-2086-AA45-8722-3EF4D9DC58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24" name="Graphic 223">
                  <a:extLst>
                    <a:ext uri="{FF2B5EF4-FFF2-40B4-BE49-F238E27FC236}">
                      <a16:creationId xmlns:a16="http://schemas.microsoft.com/office/drawing/2014/main" id="{6773249B-FD88-8794-4649-24DA33A5E3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25" name="Graphic 224">
                  <a:extLst>
                    <a:ext uri="{FF2B5EF4-FFF2-40B4-BE49-F238E27FC236}">
                      <a16:creationId xmlns:a16="http://schemas.microsoft.com/office/drawing/2014/main" id="{B5BD900F-6723-F436-9174-EFC88F83FB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nvGrpSpPr>
            <p:cNvPr id="99" name="Group 98">
              <a:extLst>
                <a:ext uri="{FF2B5EF4-FFF2-40B4-BE49-F238E27FC236}">
                  <a16:creationId xmlns:a16="http://schemas.microsoft.com/office/drawing/2014/main" id="{BD7E8E9F-947E-467F-47FC-83AD89EF2CD1}"/>
                </a:ext>
              </a:extLst>
            </p:cNvPr>
            <p:cNvGrpSpPr/>
            <p:nvPr/>
          </p:nvGrpSpPr>
          <p:grpSpPr>
            <a:xfrm>
              <a:off x="6745070" y="3497050"/>
              <a:ext cx="914866" cy="365760"/>
              <a:chOff x="2111450" y="3255083"/>
              <a:chExt cx="914866" cy="365760"/>
            </a:xfrm>
            <a:solidFill>
              <a:srgbClr val="618E6B"/>
            </a:solidFill>
          </p:grpSpPr>
          <p:grpSp>
            <p:nvGrpSpPr>
              <p:cNvPr id="107" name="Group 106">
                <a:extLst>
                  <a:ext uri="{FF2B5EF4-FFF2-40B4-BE49-F238E27FC236}">
                    <a16:creationId xmlns:a16="http://schemas.microsoft.com/office/drawing/2014/main" id="{26512EBC-FBEE-1951-7373-6715DAF81B11}"/>
                  </a:ext>
                </a:extLst>
              </p:cNvPr>
              <p:cNvGrpSpPr>
                <a:grpSpLocks noChangeAspect="1"/>
              </p:cNvGrpSpPr>
              <p:nvPr/>
            </p:nvGrpSpPr>
            <p:grpSpPr>
              <a:xfrm>
                <a:off x="2111450" y="3255083"/>
                <a:ext cx="443323" cy="365760"/>
                <a:chOff x="-1287966" y="2952076"/>
                <a:chExt cx="664984" cy="548640"/>
              </a:xfrm>
              <a:grpFill/>
            </p:grpSpPr>
            <p:pic>
              <p:nvPicPr>
                <p:cNvPr id="143" name="Graphic 142">
                  <a:extLst>
                    <a:ext uri="{FF2B5EF4-FFF2-40B4-BE49-F238E27FC236}">
                      <a16:creationId xmlns:a16="http://schemas.microsoft.com/office/drawing/2014/main" id="{9CAC649E-66DB-E2EF-121C-63973C7E5B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199" name="Graphic 198">
                  <a:extLst>
                    <a:ext uri="{FF2B5EF4-FFF2-40B4-BE49-F238E27FC236}">
                      <a16:creationId xmlns:a16="http://schemas.microsoft.com/office/drawing/2014/main" id="{38689D46-0DC0-C9C0-504C-77F28C685D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00" name="Graphic 199">
                  <a:extLst>
                    <a:ext uri="{FF2B5EF4-FFF2-40B4-BE49-F238E27FC236}">
                      <a16:creationId xmlns:a16="http://schemas.microsoft.com/office/drawing/2014/main" id="{8D3609BA-3EA8-16AD-B7AA-2AD38A9D0E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138" name="Group 137">
                <a:extLst>
                  <a:ext uri="{FF2B5EF4-FFF2-40B4-BE49-F238E27FC236}">
                    <a16:creationId xmlns:a16="http://schemas.microsoft.com/office/drawing/2014/main" id="{C254AFE7-D786-FB06-08E7-5D90C54257D0}"/>
                  </a:ext>
                </a:extLst>
              </p:cNvPr>
              <p:cNvGrpSpPr>
                <a:grpSpLocks noChangeAspect="1"/>
              </p:cNvGrpSpPr>
              <p:nvPr/>
            </p:nvGrpSpPr>
            <p:grpSpPr>
              <a:xfrm>
                <a:off x="2582993" y="3255083"/>
                <a:ext cx="443323" cy="365760"/>
                <a:chOff x="-1287966" y="2952076"/>
                <a:chExt cx="664984" cy="548640"/>
              </a:xfrm>
              <a:grpFill/>
            </p:grpSpPr>
            <p:pic>
              <p:nvPicPr>
                <p:cNvPr id="140" name="Graphic 139">
                  <a:extLst>
                    <a:ext uri="{FF2B5EF4-FFF2-40B4-BE49-F238E27FC236}">
                      <a16:creationId xmlns:a16="http://schemas.microsoft.com/office/drawing/2014/main" id="{BF74BBFE-4A87-69C2-5E32-65F4905DAD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141" name="Graphic 140">
                  <a:extLst>
                    <a:ext uri="{FF2B5EF4-FFF2-40B4-BE49-F238E27FC236}">
                      <a16:creationId xmlns:a16="http://schemas.microsoft.com/office/drawing/2014/main" id="{8AEF83C8-06A1-861B-9C27-F33898C96D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142" name="Graphic 141">
                  <a:extLst>
                    <a:ext uri="{FF2B5EF4-FFF2-40B4-BE49-F238E27FC236}">
                      <a16:creationId xmlns:a16="http://schemas.microsoft.com/office/drawing/2014/main" id="{C0E8A9AF-1AB3-E946-A71B-29FC08B8CC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nvGrpSpPr>
            <p:cNvPr id="477" name="Group 476">
              <a:extLst>
                <a:ext uri="{FF2B5EF4-FFF2-40B4-BE49-F238E27FC236}">
                  <a16:creationId xmlns:a16="http://schemas.microsoft.com/office/drawing/2014/main" id="{69A1FA5D-F7F7-90FE-0C37-DAF32CEBD395}"/>
                </a:ext>
              </a:extLst>
            </p:cNvPr>
            <p:cNvGrpSpPr/>
            <p:nvPr/>
          </p:nvGrpSpPr>
          <p:grpSpPr>
            <a:xfrm>
              <a:off x="2976732" y="2402993"/>
              <a:ext cx="5997546" cy="1458024"/>
              <a:chOff x="2976732" y="2402993"/>
              <a:chExt cx="5997546" cy="1458024"/>
            </a:xfrm>
          </p:grpSpPr>
          <p:grpSp>
            <p:nvGrpSpPr>
              <p:cNvPr id="278" name="Group 277">
                <a:extLst>
                  <a:ext uri="{FF2B5EF4-FFF2-40B4-BE49-F238E27FC236}">
                    <a16:creationId xmlns:a16="http://schemas.microsoft.com/office/drawing/2014/main" id="{F18CB926-9499-3F4D-18FB-2B4543091DD6}"/>
                  </a:ext>
                </a:extLst>
              </p:cNvPr>
              <p:cNvGrpSpPr/>
              <p:nvPr/>
            </p:nvGrpSpPr>
            <p:grpSpPr>
              <a:xfrm>
                <a:off x="2976732" y="2402993"/>
                <a:ext cx="4672871" cy="380103"/>
                <a:chOff x="2111450" y="3255083"/>
                <a:chExt cx="4672871" cy="380103"/>
              </a:xfrm>
            </p:grpSpPr>
            <p:grpSp>
              <p:nvGrpSpPr>
                <p:cNvPr id="280" name="Group 279">
                  <a:extLst>
                    <a:ext uri="{FF2B5EF4-FFF2-40B4-BE49-F238E27FC236}">
                      <a16:creationId xmlns:a16="http://schemas.microsoft.com/office/drawing/2014/main" id="{7F112829-022C-6E1E-E118-1EAA17DC2957}"/>
                    </a:ext>
                  </a:extLst>
                </p:cNvPr>
                <p:cNvGrpSpPr/>
                <p:nvPr/>
              </p:nvGrpSpPr>
              <p:grpSpPr>
                <a:xfrm>
                  <a:off x="2111450" y="3255083"/>
                  <a:ext cx="1857953" cy="365760"/>
                  <a:chOff x="2111450" y="3255083"/>
                  <a:chExt cx="1857953" cy="365760"/>
                </a:xfrm>
              </p:grpSpPr>
              <p:grpSp>
                <p:nvGrpSpPr>
                  <p:cNvPr id="307" name="Group 306">
                    <a:extLst>
                      <a:ext uri="{FF2B5EF4-FFF2-40B4-BE49-F238E27FC236}">
                        <a16:creationId xmlns:a16="http://schemas.microsoft.com/office/drawing/2014/main" id="{C1A56A1F-D0B0-A7B2-8217-9719F405D4BB}"/>
                      </a:ext>
                    </a:extLst>
                  </p:cNvPr>
                  <p:cNvGrpSpPr>
                    <a:grpSpLocks noChangeAspect="1"/>
                  </p:cNvGrpSpPr>
                  <p:nvPr/>
                </p:nvGrpSpPr>
                <p:grpSpPr>
                  <a:xfrm>
                    <a:off x="2111450" y="3255083"/>
                    <a:ext cx="443323" cy="365760"/>
                    <a:chOff x="-1287966" y="2952076"/>
                    <a:chExt cx="664984" cy="548640"/>
                  </a:xfrm>
                </p:grpSpPr>
                <p:pic>
                  <p:nvPicPr>
                    <p:cNvPr id="320" name="Graphic 319">
                      <a:extLst>
                        <a:ext uri="{FF2B5EF4-FFF2-40B4-BE49-F238E27FC236}">
                          <a16:creationId xmlns:a16="http://schemas.microsoft.com/office/drawing/2014/main" id="{1DA03CD4-370F-5C56-F704-346B42F92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21" name="Graphic 320">
                      <a:extLst>
                        <a:ext uri="{FF2B5EF4-FFF2-40B4-BE49-F238E27FC236}">
                          <a16:creationId xmlns:a16="http://schemas.microsoft.com/office/drawing/2014/main" id="{9A783839-17CB-96DB-B9BB-883EC533BE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22" name="Graphic 321">
                      <a:extLst>
                        <a:ext uri="{FF2B5EF4-FFF2-40B4-BE49-F238E27FC236}">
                          <a16:creationId xmlns:a16="http://schemas.microsoft.com/office/drawing/2014/main" id="{0088EAB7-7966-9276-4F4B-9EBDBA374A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08" name="Group 307">
                    <a:extLst>
                      <a:ext uri="{FF2B5EF4-FFF2-40B4-BE49-F238E27FC236}">
                        <a16:creationId xmlns:a16="http://schemas.microsoft.com/office/drawing/2014/main" id="{8BC4B824-C0C9-58AF-AA4D-EA0762B322D2}"/>
                      </a:ext>
                    </a:extLst>
                  </p:cNvPr>
                  <p:cNvGrpSpPr>
                    <a:grpSpLocks noChangeAspect="1"/>
                  </p:cNvGrpSpPr>
                  <p:nvPr/>
                </p:nvGrpSpPr>
                <p:grpSpPr>
                  <a:xfrm>
                    <a:off x="2582993" y="3255083"/>
                    <a:ext cx="443323" cy="365760"/>
                    <a:chOff x="-1287966" y="2952076"/>
                    <a:chExt cx="664984" cy="548640"/>
                  </a:xfrm>
                </p:grpSpPr>
                <p:pic>
                  <p:nvPicPr>
                    <p:cNvPr id="317" name="Graphic 316">
                      <a:extLst>
                        <a:ext uri="{FF2B5EF4-FFF2-40B4-BE49-F238E27FC236}">
                          <a16:creationId xmlns:a16="http://schemas.microsoft.com/office/drawing/2014/main" id="{BE9C89C5-7237-85CC-91CB-74A881C356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18" name="Graphic 317">
                      <a:extLst>
                        <a:ext uri="{FF2B5EF4-FFF2-40B4-BE49-F238E27FC236}">
                          <a16:creationId xmlns:a16="http://schemas.microsoft.com/office/drawing/2014/main" id="{B93119EC-B45A-60C8-292E-2738C7AB3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19" name="Graphic 318">
                      <a:extLst>
                        <a:ext uri="{FF2B5EF4-FFF2-40B4-BE49-F238E27FC236}">
                          <a16:creationId xmlns:a16="http://schemas.microsoft.com/office/drawing/2014/main" id="{276EAE94-0918-9259-1E0A-C157461193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09" name="Group 308">
                    <a:extLst>
                      <a:ext uri="{FF2B5EF4-FFF2-40B4-BE49-F238E27FC236}">
                        <a16:creationId xmlns:a16="http://schemas.microsoft.com/office/drawing/2014/main" id="{2FA27787-1494-36FA-C089-DDF24ECB1AF3}"/>
                      </a:ext>
                    </a:extLst>
                  </p:cNvPr>
                  <p:cNvGrpSpPr>
                    <a:grpSpLocks noChangeAspect="1"/>
                  </p:cNvGrpSpPr>
                  <p:nvPr/>
                </p:nvGrpSpPr>
                <p:grpSpPr>
                  <a:xfrm>
                    <a:off x="3054536" y="3255083"/>
                    <a:ext cx="443323" cy="365760"/>
                    <a:chOff x="-1287966" y="2952076"/>
                    <a:chExt cx="664984" cy="548640"/>
                  </a:xfrm>
                </p:grpSpPr>
                <p:pic>
                  <p:nvPicPr>
                    <p:cNvPr id="314" name="Graphic 313">
                      <a:extLst>
                        <a:ext uri="{FF2B5EF4-FFF2-40B4-BE49-F238E27FC236}">
                          <a16:creationId xmlns:a16="http://schemas.microsoft.com/office/drawing/2014/main" id="{3CD0CFEA-1422-8C29-396F-D7F3512F1F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15" name="Graphic 314">
                      <a:extLst>
                        <a:ext uri="{FF2B5EF4-FFF2-40B4-BE49-F238E27FC236}">
                          <a16:creationId xmlns:a16="http://schemas.microsoft.com/office/drawing/2014/main" id="{3EAB0575-145D-778B-229B-B7E88359D3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16" name="Graphic 315">
                      <a:extLst>
                        <a:ext uri="{FF2B5EF4-FFF2-40B4-BE49-F238E27FC236}">
                          <a16:creationId xmlns:a16="http://schemas.microsoft.com/office/drawing/2014/main" id="{B39E45AC-48CE-D87E-4278-3DC9599818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10" name="Group 309">
                    <a:extLst>
                      <a:ext uri="{FF2B5EF4-FFF2-40B4-BE49-F238E27FC236}">
                        <a16:creationId xmlns:a16="http://schemas.microsoft.com/office/drawing/2014/main" id="{41B68C4B-01DF-4A45-2895-25051655D14A}"/>
                      </a:ext>
                    </a:extLst>
                  </p:cNvPr>
                  <p:cNvGrpSpPr>
                    <a:grpSpLocks noChangeAspect="1"/>
                  </p:cNvGrpSpPr>
                  <p:nvPr/>
                </p:nvGrpSpPr>
                <p:grpSpPr>
                  <a:xfrm>
                    <a:off x="3526080" y="3255083"/>
                    <a:ext cx="443323" cy="365760"/>
                    <a:chOff x="-1287966" y="2952076"/>
                    <a:chExt cx="664984" cy="548640"/>
                  </a:xfrm>
                </p:grpSpPr>
                <p:pic>
                  <p:nvPicPr>
                    <p:cNvPr id="311" name="Graphic 310">
                      <a:extLst>
                        <a:ext uri="{FF2B5EF4-FFF2-40B4-BE49-F238E27FC236}">
                          <a16:creationId xmlns:a16="http://schemas.microsoft.com/office/drawing/2014/main" id="{F07197CC-3E4F-F69F-3F7F-1EE34EB89D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12" name="Graphic 311">
                      <a:extLst>
                        <a:ext uri="{FF2B5EF4-FFF2-40B4-BE49-F238E27FC236}">
                          <a16:creationId xmlns:a16="http://schemas.microsoft.com/office/drawing/2014/main" id="{6BD24AE7-0B63-0015-31FD-8FE094ACF6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13" name="Graphic 312">
                      <a:extLst>
                        <a:ext uri="{FF2B5EF4-FFF2-40B4-BE49-F238E27FC236}">
                          <a16:creationId xmlns:a16="http://schemas.microsoft.com/office/drawing/2014/main" id="{A1376C3C-47FC-38F8-BE68-101F73BBE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281" name="Group 280">
                  <a:extLst>
                    <a:ext uri="{FF2B5EF4-FFF2-40B4-BE49-F238E27FC236}">
                      <a16:creationId xmlns:a16="http://schemas.microsoft.com/office/drawing/2014/main" id="{A100FAB5-834F-1E17-469E-C044D14C983F}"/>
                    </a:ext>
                  </a:extLst>
                </p:cNvPr>
                <p:cNvGrpSpPr/>
                <p:nvPr/>
              </p:nvGrpSpPr>
              <p:grpSpPr>
                <a:xfrm>
                  <a:off x="3995831" y="3267633"/>
                  <a:ext cx="1857953" cy="365760"/>
                  <a:chOff x="2111450" y="3255083"/>
                  <a:chExt cx="1857953" cy="365760"/>
                </a:xfrm>
              </p:grpSpPr>
              <p:grpSp>
                <p:nvGrpSpPr>
                  <p:cNvPr id="291" name="Group 290">
                    <a:extLst>
                      <a:ext uri="{FF2B5EF4-FFF2-40B4-BE49-F238E27FC236}">
                        <a16:creationId xmlns:a16="http://schemas.microsoft.com/office/drawing/2014/main" id="{1F9D34B3-64FE-9124-E4CB-9F9B1A7E80B2}"/>
                      </a:ext>
                    </a:extLst>
                  </p:cNvPr>
                  <p:cNvGrpSpPr>
                    <a:grpSpLocks noChangeAspect="1"/>
                  </p:cNvGrpSpPr>
                  <p:nvPr/>
                </p:nvGrpSpPr>
                <p:grpSpPr>
                  <a:xfrm>
                    <a:off x="2111450" y="3255083"/>
                    <a:ext cx="443323" cy="365760"/>
                    <a:chOff x="-1287966" y="2952076"/>
                    <a:chExt cx="664984" cy="548640"/>
                  </a:xfrm>
                </p:grpSpPr>
                <p:pic>
                  <p:nvPicPr>
                    <p:cNvPr id="304" name="Graphic 303">
                      <a:extLst>
                        <a:ext uri="{FF2B5EF4-FFF2-40B4-BE49-F238E27FC236}">
                          <a16:creationId xmlns:a16="http://schemas.microsoft.com/office/drawing/2014/main" id="{E90B9C0B-5A5C-CA46-8C3F-52932AEE8B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05" name="Graphic 304">
                      <a:extLst>
                        <a:ext uri="{FF2B5EF4-FFF2-40B4-BE49-F238E27FC236}">
                          <a16:creationId xmlns:a16="http://schemas.microsoft.com/office/drawing/2014/main" id="{96C02CF7-4BEA-5EBC-19F2-F24142A20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06" name="Graphic 305">
                      <a:extLst>
                        <a:ext uri="{FF2B5EF4-FFF2-40B4-BE49-F238E27FC236}">
                          <a16:creationId xmlns:a16="http://schemas.microsoft.com/office/drawing/2014/main" id="{D8FE0098-3DC2-0619-1A3F-8D4F943BDD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92" name="Group 291">
                    <a:extLst>
                      <a:ext uri="{FF2B5EF4-FFF2-40B4-BE49-F238E27FC236}">
                        <a16:creationId xmlns:a16="http://schemas.microsoft.com/office/drawing/2014/main" id="{1D345BBA-D824-020D-4913-A21AB7A76624}"/>
                      </a:ext>
                    </a:extLst>
                  </p:cNvPr>
                  <p:cNvGrpSpPr>
                    <a:grpSpLocks noChangeAspect="1"/>
                  </p:cNvGrpSpPr>
                  <p:nvPr/>
                </p:nvGrpSpPr>
                <p:grpSpPr>
                  <a:xfrm>
                    <a:off x="2582993" y="3255083"/>
                    <a:ext cx="443323" cy="365760"/>
                    <a:chOff x="-1287966" y="2952076"/>
                    <a:chExt cx="664984" cy="548640"/>
                  </a:xfrm>
                </p:grpSpPr>
                <p:pic>
                  <p:nvPicPr>
                    <p:cNvPr id="301" name="Graphic 300">
                      <a:extLst>
                        <a:ext uri="{FF2B5EF4-FFF2-40B4-BE49-F238E27FC236}">
                          <a16:creationId xmlns:a16="http://schemas.microsoft.com/office/drawing/2014/main" id="{B5C07FAE-D720-6FFB-5B0B-68FFF5D06F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02" name="Graphic 301">
                      <a:extLst>
                        <a:ext uri="{FF2B5EF4-FFF2-40B4-BE49-F238E27FC236}">
                          <a16:creationId xmlns:a16="http://schemas.microsoft.com/office/drawing/2014/main" id="{D163F257-E39D-5EA3-FADE-17849148D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03" name="Graphic 302">
                      <a:extLst>
                        <a:ext uri="{FF2B5EF4-FFF2-40B4-BE49-F238E27FC236}">
                          <a16:creationId xmlns:a16="http://schemas.microsoft.com/office/drawing/2014/main" id="{7C1794A7-CE27-5032-EDD0-7771F6BE3E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93" name="Group 292">
                    <a:extLst>
                      <a:ext uri="{FF2B5EF4-FFF2-40B4-BE49-F238E27FC236}">
                        <a16:creationId xmlns:a16="http://schemas.microsoft.com/office/drawing/2014/main" id="{962D4668-8AF1-B1E0-E6B8-F29EAB9B7BFD}"/>
                      </a:ext>
                    </a:extLst>
                  </p:cNvPr>
                  <p:cNvGrpSpPr>
                    <a:grpSpLocks noChangeAspect="1"/>
                  </p:cNvGrpSpPr>
                  <p:nvPr/>
                </p:nvGrpSpPr>
                <p:grpSpPr>
                  <a:xfrm>
                    <a:off x="3054536" y="3255083"/>
                    <a:ext cx="443323" cy="365760"/>
                    <a:chOff x="-1287966" y="2952076"/>
                    <a:chExt cx="664984" cy="548640"/>
                  </a:xfrm>
                </p:grpSpPr>
                <p:pic>
                  <p:nvPicPr>
                    <p:cNvPr id="298" name="Graphic 297">
                      <a:extLst>
                        <a:ext uri="{FF2B5EF4-FFF2-40B4-BE49-F238E27FC236}">
                          <a16:creationId xmlns:a16="http://schemas.microsoft.com/office/drawing/2014/main" id="{7FF11313-C24C-A83A-18AE-CA718E4462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99" name="Graphic 298">
                      <a:extLst>
                        <a:ext uri="{FF2B5EF4-FFF2-40B4-BE49-F238E27FC236}">
                          <a16:creationId xmlns:a16="http://schemas.microsoft.com/office/drawing/2014/main" id="{BAC3706B-6DB6-7715-C123-D0A8E5955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00" name="Graphic 299">
                      <a:extLst>
                        <a:ext uri="{FF2B5EF4-FFF2-40B4-BE49-F238E27FC236}">
                          <a16:creationId xmlns:a16="http://schemas.microsoft.com/office/drawing/2014/main" id="{1B65E830-1B74-D9ED-6300-A6B183AE0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94" name="Group 293">
                    <a:extLst>
                      <a:ext uri="{FF2B5EF4-FFF2-40B4-BE49-F238E27FC236}">
                        <a16:creationId xmlns:a16="http://schemas.microsoft.com/office/drawing/2014/main" id="{3C3AAF41-C71A-65FC-5777-9F9407A2431A}"/>
                      </a:ext>
                    </a:extLst>
                  </p:cNvPr>
                  <p:cNvGrpSpPr>
                    <a:grpSpLocks noChangeAspect="1"/>
                  </p:cNvGrpSpPr>
                  <p:nvPr/>
                </p:nvGrpSpPr>
                <p:grpSpPr>
                  <a:xfrm>
                    <a:off x="3526080" y="3255083"/>
                    <a:ext cx="443323" cy="365760"/>
                    <a:chOff x="-1287966" y="2952076"/>
                    <a:chExt cx="664984" cy="548640"/>
                  </a:xfrm>
                </p:grpSpPr>
                <p:pic>
                  <p:nvPicPr>
                    <p:cNvPr id="295" name="Graphic 294">
                      <a:extLst>
                        <a:ext uri="{FF2B5EF4-FFF2-40B4-BE49-F238E27FC236}">
                          <a16:creationId xmlns:a16="http://schemas.microsoft.com/office/drawing/2014/main" id="{95A6B912-6657-97C4-318E-0DBF03883E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96" name="Graphic 295">
                      <a:extLst>
                        <a:ext uri="{FF2B5EF4-FFF2-40B4-BE49-F238E27FC236}">
                          <a16:creationId xmlns:a16="http://schemas.microsoft.com/office/drawing/2014/main" id="{40CB1031-05DC-7DB3-128E-112D90080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97" name="Graphic 296">
                      <a:extLst>
                        <a:ext uri="{FF2B5EF4-FFF2-40B4-BE49-F238E27FC236}">
                          <a16:creationId xmlns:a16="http://schemas.microsoft.com/office/drawing/2014/main" id="{ED6B99A6-B9FD-F612-00D4-E77B41F6FD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282" name="Group 281">
                  <a:extLst>
                    <a:ext uri="{FF2B5EF4-FFF2-40B4-BE49-F238E27FC236}">
                      <a16:creationId xmlns:a16="http://schemas.microsoft.com/office/drawing/2014/main" id="{ABF26D16-C3CD-1190-8F3B-87686FDD43F6}"/>
                    </a:ext>
                  </a:extLst>
                </p:cNvPr>
                <p:cNvGrpSpPr/>
                <p:nvPr/>
              </p:nvGrpSpPr>
              <p:grpSpPr>
                <a:xfrm>
                  <a:off x="5869455" y="3269426"/>
                  <a:ext cx="914866" cy="365760"/>
                  <a:chOff x="2111450" y="3255083"/>
                  <a:chExt cx="914866" cy="365760"/>
                </a:xfrm>
              </p:grpSpPr>
              <p:grpSp>
                <p:nvGrpSpPr>
                  <p:cNvPr id="283" name="Group 282">
                    <a:extLst>
                      <a:ext uri="{FF2B5EF4-FFF2-40B4-BE49-F238E27FC236}">
                        <a16:creationId xmlns:a16="http://schemas.microsoft.com/office/drawing/2014/main" id="{A66071AA-421E-BB8A-E03A-11B30AE2ED8E}"/>
                      </a:ext>
                    </a:extLst>
                  </p:cNvPr>
                  <p:cNvGrpSpPr>
                    <a:grpSpLocks noChangeAspect="1"/>
                  </p:cNvGrpSpPr>
                  <p:nvPr/>
                </p:nvGrpSpPr>
                <p:grpSpPr>
                  <a:xfrm>
                    <a:off x="2111450" y="3255083"/>
                    <a:ext cx="443323" cy="365760"/>
                    <a:chOff x="-1287966" y="2952076"/>
                    <a:chExt cx="664984" cy="548640"/>
                  </a:xfrm>
                </p:grpSpPr>
                <p:pic>
                  <p:nvPicPr>
                    <p:cNvPr id="288" name="Graphic 287">
                      <a:extLst>
                        <a:ext uri="{FF2B5EF4-FFF2-40B4-BE49-F238E27FC236}">
                          <a16:creationId xmlns:a16="http://schemas.microsoft.com/office/drawing/2014/main" id="{C73DB1CF-65E0-2B5F-2E20-62929524D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89" name="Graphic 288">
                      <a:extLst>
                        <a:ext uri="{FF2B5EF4-FFF2-40B4-BE49-F238E27FC236}">
                          <a16:creationId xmlns:a16="http://schemas.microsoft.com/office/drawing/2014/main" id="{8564421C-F434-F9E7-8990-271DD6EFD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90" name="Graphic 289">
                      <a:extLst>
                        <a:ext uri="{FF2B5EF4-FFF2-40B4-BE49-F238E27FC236}">
                          <a16:creationId xmlns:a16="http://schemas.microsoft.com/office/drawing/2014/main" id="{66CC30E5-0473-C568-6DDC-DC244A6BF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84" name="Group 283">
                    <a:extLst>
                      <a:ext uri="{FF2B5EF4-FFF2-40B4-BE49-F238E27FC236}">
                        <a16:creationId xmlns:a16="http://schemas.microsoft.com/office/drawing/2014/main" id="{71FB5AAC-DCAF-ABF7-9B34-BF5EDE8063C1}"/>
                      </a:ext>
                    </a:extLst>
                  </p:cNvPr>
                  <p:cNvGrpSpPr>
                    <a:grpSpLocks noChangeAspect="1"/>
                  </p:cNvGrpSpPr>
                  <p:nvPr/>
                </p:nvGrpSpPr>
                <p:grpSpPr>
                  <a:xfrm>
                    <a:off x="2582993" y="3255083"/>
                    <a:ext cx="443323" cy="365760"/>
                    <a:chOff x="-1287966" y="2952076"/>
                    <a:chExt cx="664984" cy="548640"/>
                  </a:xfrm>
                </p:grpSpPr>
                <p:pic>
                  <p:nvPicPr>
                    <p:cNvPr id="285" name="Graphic 284">
                      <a:extLst>
                        <a:ext uri="{FF2B5EF4-FFF2-40B4-BE49-F238E27FC236}">
                          <a16:creationId xmlns:a16="http://schemas.microsoft.com/office/drawing/2014/main" id="{224F7A80-9C08-46A4-E071-5A2DA46C3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86" name="Graphic 285">
                      <a:extLst>
                        <a:ext uri="{FF2B5EF4-FFF2-40B4-BE49-F238E27FC236}">
                          <a16:creationId xmlns:a16="http://schemas.microsoft.com/office/drawing/2014/main" id="{EE74D5FB-74FE-B12F-BD2E-0194F55663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87" name="Graphic 286">
                      <a:extLst>
                        <a:ext uri="{FF2B5EF4-FFF2-40B4-BE49-F238E27FC236}">
                          <a16:creationId xmlns:a16="http://schemas.microsoft.com/office/drawing/2014/main" id="{F06F6E04-FBC5-263C-D9BD-20A52E3EB4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grpSp>
            <p:nvGrpSpPr>
              <p:cNvPr id="236" name="Group 235">
                <a:extLst>
                  <a:ext uri="{FF2B5EF4-FFF2-40B4-BE49-F238E27FC236}">
                    <a16:creationId xmlns:a16="http://schemas.microsoft.com/office/drawing/2014/main" id="{2BC3901E-4F0D-8E8A-34F4-F2475B8BB98A}"/>
                  </a:ext>
                </a:extLst>
              </p:cNvPr>
              <p:cNvGrpSpPr/>
              <p:nvPr/>
            </p:nvGrpSpPr>
            <p:grpSpPr>
              <a:xfrm>
                <a:off x="5245988" y="2970898"/>
                <a:ext cx="1857953" cy="365760"/>
                <a:chOff x="2111450" y="3255083"/>
                <a:chExt cx="1857953" cy="365760"/>
              </a:xfrm>
            </p:grpSpPr>
            <p:grpSp>
              <p:nvGrpSpPr>
                <p:cNvPr id="246" name="Group 245">
                  <a:extLst>
                    <a:ext uri="{FF2B5EF4-FFF2-40B4-BE49-F238E27FC236}">
                      <a16:creationId xmlns:a16="http://schemas.microsoft.com/office/drawing/2014/main" id="{090634E8-26FC-E04C-612D-A87022A144A8}"/>
                    </a:ext>
                  </a:extLst>
                </p:cNvPr>
                <p:cNvGrpSpPr>
                  <a:grpSpLocks noChangeAspect="1"/>
                </p:cNvGrpSpPr>
                <p:nvPr/>
              </p:nvGrpSpPr>
              <p:grpSpPr>
                <a:xfrm>
                  <a:off x="2111450" y="3255083"/>
                  <a:ext cx="443323" cy="365760"/>
                  <a:chOff x="-1287966" y="2952076"/>
                  <a:chExt cx="664984" cy="548640"/>
                </a:xfrm>
              </p:grpSpPr>
              <p:pic>
                <p:nvPicPr>
                  <p:cNvPr id="259" name="Graphic 258">
                    <a:extLst>
                      <a:ext uri="{FF2B5EF4-FFF2-40B4-BE49-F238E27FC236}">
                        <a16:creationId xmlns:a16="http://schemas.microsoft.com/office/drawing/2014/main" id="{9690023B-4B5E-EE74-77FB-0CF3F8B5E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60" name="Graphic 259">
                    <a:extLst>
                      <a:ext uri="{FF2B5EF4-FFF2-40B4-BE49-F238E27FC236}">
                        <a16:creationId xmlns:a16="http://schemas.microsoft.com/office/drawing/2014/main" id="{881ED0EB-32FF-170A-5CB3-736CAA064E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61" name="Graphic 260">
                    <a:extLst>
                      <a:ext uri="{FF2B5EF4-FFF2-40B4-BE49-F238E27FC236}">
                        <a16:creationId xmlns:a16="http://schemas.microsoft.com/office/drawing/2014/main" id="{9D096E6A-9654-5AB9-B4AA-78B647F16F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47" name="Group 246">
                  <a:extLst>
                    <a:ext uri="{FF2B5EF4-FFF2-40B4-BE49-F238E27FC236}">
                      <a16:creationId xmlns:a16="http://schemas.microsoft.com/office/drawing/2014/main" id="{EE1097E7-3B4A-C141-6296-75689AD34BFA}"/>
                    </a:ext>
                  </a:extLst>
                </p:cNvPr>
                <p:cNvGrpSpPr>
                  <a:grpSpLocks noChangeAspect="1"/>
                </p:cNvGrpSpPr>
                <p:nvPr/>
              </p:nvGrpSpPr>
              <p:grpSpPr>
                <a:xfrm>
                  <a:off x="2582993" y="3255083"/>
                  <a:ext cx="443323" cy="365760"/>
                  <a:chOff x="-1287966" y="2952076"/>
                  <a:chExt cx="664984" cy="548640"/>
                </a:xfrm>
              </p:grpSpPr>
              <p:pic>
                <p:nvPicPr>
                  <p:cNvPr id="256" name="Graphic 255">
                    <a:extLst>
                      <a:ext uri="{FF2B5EF4-FFF2-40B4-BE49-F238E27FC236}">
                        <a16:creationId xmlns:a16="http://schemas.microsoft.com/office/drawing/2014/main" id="{B6D17E2E-BD0C-961F-C0C5-AF670B7F1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57" name="Graphic 256">
                    <a:extLst>
                      <a:ext uri="{FF2B5EF4-FFF2-40B4-BE49-F238E27FC236}">
                        <a16:creationId xmlns:a16="http://schemas.microsoft.com/office/drawing/2014/main" id="{8EC5E804-976E-D6BA-1680-BF6ECB2F47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58" name="Graphic 257">
                    <a:extLst>
                      <a:ext uri="{FF2B5EF4-FFF2-40B4-BE49-F238E27FC236}">
                        <a16:creationId xmlns:a16="http://schemas.microsoft.com/office/drawing/2014/main" id="{192BC76C-C1B3-B866-E5EE-1124AF7DA6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48" name="Group 247">
                  <a:extLst>
                    <a:ext uri="{FF2B5EF4-FFF2-40B4-BE49-F238E27FC236}">
                      <a16:creationId xmlns:a16="http://schemas.microsoft.com/office/drawing/2014/main" id="{53F44D93-42CA-C422-6A11-33C19936207E}"/>
                    </a:ext>
                  </a:extLst>
                </p:cNvPr>
                <p:cNvGrpSpPr>
                  <a:grpSpLocks noChangeAspect="1"/>
                </p:cNvGrpSpPr>
                <p:nvPr/>
              </p:nvGrpSpPr>
              <p:grpSpPr>
                <a:xfrm>
                  <a:off x="3054536" y="3255083"/>
                  <a:ext cx="443323" cy="365760"/>
                  <a:chOff x="-1287966" y="2952076"/>
                  <a:chExt cx="664984" cy="548640"/>
                </a:xfrm>
              </p:grpSpPr>
              <p:pic>
                <p:nvPicPr>
                  <p:cNvPr id="253" name="Graphic 252">
                    <a:extLst>
                      <a:ext uri="{FF2B5EF4-FFF2-40B4-BE49-F238E27FC236}">
                        <a16:creationId xmlns:a16="http://schemas.microsoft.com/office/drawing/2014/main" id="{7012ABF6-6DE9-A7F6-5059-BBFAFFDE1A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54" name="Graphic 253">
                    <a:extLst>
                      <a:ext uri="{FF2B5EF4-FFF2-40B4-BE49-F238E27FC236}">
                        <a16:creationId xmlns:a16="http://schemas.microsoft.com/office/drawing/2014/main" id="{9081C439-3B99-FF1D-9CE2-7F0DEC31DF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55" name="Graphic 254">
                    <a:extLst>
                      <a:ext uri="{FF2B5EF4-FFF2-40B4-BE49-F238E27FC236}">
                        <a16:creationId xmlns:a16="http://schemas.microsoft.com/office/drawing/2014/main" id="{D8FD53B7-9CEB-CB12-D1CB-3DA02221B3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249" name="Group 248">
                  <a:extLst>
                    <a:ext uri="{FF2B5EF4-FFF2-40B4-BE49-F238E27FC236}">
                      <a16:creationId xmlns:a16="http://schemas.microsoft.com/office/drawing/2014/main" id="{DC7CBFC5-8D2E-7346-E146-5E65E5F31680}"/>
                    </a:ext>
                  </a:extLst>
                </p:cNvPr>
                <p:cNvGrpSpPr>
                  <a:grpSpLocks noChangeAspect="1"/>
                </p:cNvGrpSpPr>
                <p:nvPr/>
              </p:nvGrpSpPr>
              <p:grpSpPr>
                <a:xfrm>
                  <a:off x="3526080" y="3255083"/>
                  <a:ext cx="443323" cy="365760"/>
                  <a:chOff x="-1287966" y="2952076"/>
                  <a:chExt cx="664984" cy="548640"/>
                </a:xfrm>
              </p:grpSpPr>
              <p:pic>
                <p:nvPicPr>
                  <p:cNvPr id="250" name="Graphic 249">
                    <a:extLst>
                      <a:ext uri="{FF2B5EF4-FFF2-40B4-BE49-F238E27FC236}">
                        <a16:creationId xmlns:a16="http://schemas.microsoft.com/office/drawing/2014/main" id="{F9135E98-6A53-21CA-FCCD-23F77B9DF2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251" name="Graphic 250">
                    <a:extLst>
                      <a:ext uri="{FF2B5EF4-FFF2-40B4-BE49-F238E27FC236}">
                        <a16:creationId xmlns:a16="http://schemas.microsoft.com/office/drawing/2014/main" id="{01870AE0-463D-C5DE-B03B-0BC62CB31A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252" name="Graphic 251">
                    <a:extLst>
                      <a:ext uri="{FF2B5EF4-FFF2-40B4-BE49-F238E27FC236}">
                        <a16:creationId xmlns:a16="http://schemas.microsoft.com/office/drawing/2014/main" id="{F987E2F3-693E-9A86-0BC4-E2529F05F3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98" name="Group 97">
                <a:extLst>
                  <a:ext uri="{FF2B5EF4-FFF2-40B4-BE49-F238E27FC236}">
                    <a16:creationId xmlns:a16="http://schemas.microsoft.com/office/drawing/2014/main" id="{EC71FF7E-2295-60DC-29E3-A56BE1129E31}"/>
                  </a:ext>
                </a:extLst>
              </p:cNvPr>
              <p:cNvGrpSpPr/>
              <p:nvPr/>
            </p:nvGrpSpPr>
            <p:grpSpPr>
              <a:xfrm>
                <a:off x="4871446" y="3495257"/>
                <a:ext cx="1857953" cy="365760"/>
                <a:chOff x="2111450" y="3255083"/>
                <a:chExt cx="1857953" cy="365760"/>
              </a:xfrm>
              <a:solidFill>
                <a:srgbClr val="618E6B"/>
              </a:solidFill>
            </p:grpSpPr>
            <p:grpSp>
              <p:nvGrpSpPr>
                <p:cNvPr id="201" name="Group 200">
                  <a:extLst>
                    <a:ext uri="{FF2B5EF4-FFF2-40B4-BE49-F238E27FC236}">
                      <a16:creationId xmlns:a16="http://schemas.microsoft.com/office/drawing/2014/main" id="{9488BFAD-AD4F-8C07-E4F5-E6A82CB55261}"/>
                    </a:ext>
                  </a:extLst>
                </p:cNvPr>
                <p:cNvGrpSpPr>
                  <a:grpSpLocks noChangeAspect="1"/>
                </p:cNvGrpSpPr>
                <p:nvPr/>
              </p:nvGrpSpPr>
              <p:grpSpPr>
                <a:xfrm>
                  <a:off x="2111450" y="3255083"/>
                  <a:ext cx="443323" cy="365760"/>
                  <a:chOff x="-1287966" y="2952076"/>
                  <a:chExt cx="664984" cy="548640"/>
                </a:xfrm>
                <a:grpFill/>
              </p:grpSpPr>
              <p:pic>
                <p:nvPicPr>
                  <p:cNvPr id="216" name="Graphic 215">
                    <a:extLst>
                      <a:ext uri="{FF2B5EF4-FFF2-40B4-BE49-F238E27FC236}">
                        <a16:creationId xmlns:a16="http://schemas.microsoft.com/office/drawing/2014/main" id="{B1881203-4373-CC6A-DC17-5BCB9EE35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17" name="Graphic 216">
                    <a:extLst>
                      <a:ext uri="{FF2B5EF4-FFF2-40B4-BE49-F238E27FC236}">
                        <a16:creationId xmlns:a16="http://schemas.microsoft.com/office/drawing/2014/main" id="{0A4FE247-346B-5625-1970-395F9A60F41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18" name="Graphic 217">
                    <a:extLst>
                      <a:ext uri="{FF2B5EF4-FFF2-40B4-BE49-F238E27FC236}">
                        <a16:creationId xmlns:a16="http://schemas.microsoft.com/office/drawing/2014/main" id="{E4C5A189-B290-F5DA-DA1A-7F0A248788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04" name="Group 203">
                  <a:extLst>
                    <a:ext uri="{FF2B5EF4-FFF2-40B4-BE49-F238E27FC236}">
                      <a16:creationId xmlns:a16="http://schemas.microsoft.com/office/drawing/2014/main" id="{0B896310-3FE7-DB03-8838-BA4AB38E992B}"/>
                    </a:ext>
                  </a:extLst>
                </p:cNvPr>
                <p:cNvGrpSpPr>
                  <a:grpSpLocks noChangeAspect="1"/>
                </p:cNvGrpSpPr>
                <p:nvPr/>
              </p:nvGrpSpPr>
              <p:grpSpPr>
                <a:xfrm>
                  <a:off x="2582993" y="3255083"/>
                  <a:ext cx="443323" cy="365760"/>
                  <a:chOff x="-1287966" y="2952076"/>
                  <a:chExt cx="664984" cy="548640"/>
                </a:xfrm>
                <a:grpFill/>
              </p:grpSpPr>
              <p:pic>
                <p:nvPicPr>
                  <p:cNvPr id="213" name="Graphic 212">
                    <a:extLst>
                      <a:ext uri="{FF2B5EF4-FFF2-40B4-BE49-F238E27FC236}">
                        <a16:creationId xmlns:a16="http://schemas.microsoft.com/office/drawing/2014/main" id="{7D280522-8728-CF26-10DA-67B53807A9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14" name="Graphic 213">
                    <a:extLst>
                      <a:ext uri="{FF2B5EF4-FFF2-40B4-BE49-F238E27FC236}">
                        <a16:creationId xmlns:a16="http://schemas.microsoft.com/office/drawing/2014/main" id="{528A4C83-5FC8-FA1C-EFFA-9929BC8783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15" name="Graphic 214">
                    <a:extLst>
                      <a:ext uri="{FF2B5EF4-FFF2-40B4-BE49-F238E27FC236}">
                        <a16:creationId xmlns:a16="http://schemas.microsoft.com/office/drawing/2014/main" id="{77B9A56C-ABC3-620C-946E-FC25ACB42E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05" name="Group 204">
                  <a:extLst>
                    <a:ext uri="{FF2B5EF4-FFF2-40B4-BE49-F238E27FC236}">
                      <a16:creationId xmlns:a16="http://schemas.microsoft.com/office/drawing/2014/main" id="{FF0BB22E-7123-F6FF-54E2-6057349EBAB9}"/>
                    </a:ext>
                  </a:extLst>
                </p:cNvPr>
                <p:cNvGrpSpPr>
                  <a:grpSpLocks noChangeAspect="1"/>
                </p:cNvGrpSpPr>
                <p:nvPr/>
              </p:nvGrpSpPr>
              <p:grpSpPr>
                <a:xfrm>
                  <a:off x="3054536" y="3255083"/>
                  <a:ext cx="443323" cy="365760"/>
                  <a:chOff x="-1287966" y="2952076"/>
                  <a:chExt cx="664984" cy="548640"/>
                </a:xfrm>
                <a:grpFill/>
              </p:grpSpPr>
              <p:pic>
                <p:nvPicPr>
                  <p:cNvPr id="210" name="Graphic 209">
                    <a:extLst>
                      <a:ext uri="{FF2B5EF4-FFF2-40B4-BE49-F238E27FC236}">
                        <a16:creationId xmlns:a16="http://schemas.microsoft.com/office/drawing/2014/main" id="{BF000DDA-22BB-5075-010A-D0B7D54934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11" name="Graphic 210">
                    <a:extLst>
                      <a:ext uri="{FF2B5EF4-FFF2-40B4-BE49-F238E27FC236}">
                        <a16:creationId xmlns:a16="http://schemas.microsoft.com/office/drawing/2014/main" id="{F23A43FB-F69D-77B7-C3EA-D524BD2A80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12" name="Graphic 211">
                    <a:extLst>
                      <a:ext uri="{FF2B5EF4-FFF2-40B4-BE49-F238E27FC236}">
                        <a16:creationId xmlns:a16="http://schemas.microsoft.com/office/drawing/2014/main" id="{1EB145FD-9679-BF23-A2B9-4A9EDFA9F9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206" name="Group 205">
                  <a:extLst>
                    <a:ext uri="{FF2B5EF4-FFF2-40B4-BE49-F238E27FC236}">
                      <a16:creationId xmlns:a16="http://schemas.microsoft.com/office/drawing/2014/main" id="{316F0D50-7C42-8C42-9DE3-786F1D8CB49A}"/>
                    </a:ext>
                  </a:extLst>
                </p:cNvPr>
                <p:cNvGrpSpPr>
                  <a:grpSpLocks noChangeAspect="1"/>
                </p:cNvGrpSpPr>
                <p:nvPr/>
              </p:nvGrpSpPr>
              <p:grpSpPr>
                <a:xfrm>
                  <a:off x="3526080" y="3255083"/>
                  <a:ext cx="443323" cy="365760"/>
                  <a:chOff x="-1287966" y="2952076"/>
                  <a:chExt cx="664984" cy="548640"/>
                </a:xfrm>
                <a:grpFill/>
              </p:grpSpPr>
              <p:pic>
                <p:nvPicPr>
                  <p:cNvPr id="207" name="Graphic 206">
                    <a:extLst>
                      <a:ext uri="{FF2B5EF4-FFF2-40B4-BE49-F238E27FC236}">
                        <a16:creationId xmlns:a16="http://schemas.microsoft.com/office/drawing/2014/main" id="{13089ED9-A9B0-348B-E9C4-BB1DCCEBD6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208" name="Graphic 207">
                    <a:extLst>
                      <a:ext uri="{FF2B5EF4-FFF2-40B4-BE49-F238E27FC236}">
                        <a16:creationId xmlns:a16="http://schemas.microsoft.com/office/drawing/2014/main" id="{98F02DE7-7A90-48EE-5031-C05C46DDDE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209" name="Graphic 208">
                    <a:extLst>
                      <a:ext uri="{FF2B5EF4-FFF2-40B4-BE49-F238E27FC236}">
                        <a16:creationId xmlns:a16="http://schemas.microsoft.com/office/drawing/2014/main" id="{19516053-0AE0-7B62-DF37-94263976C2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nvGrpSpPr>
              <p:cNvPr id="458" name="Group 457">
                <a:extLst>
                  <a:ext uri="{FF2B5EF4-FFF2-40B4-BE49-F238E27FC236}">
                    <a16:creationId xmlns:a16="http://schemas.microsoft.com/office/drawing/2014/main" id="{D73966C4-68FD-972D-FE62-D2B0359A2650}"/>
                  </a:ext>
                </a:extLst>
              </p:cNvPr>
              <p:cNvGrpSpPr/>
              <p:nvPr/>
            </p:nvGrpSpPr>
            <p:grpSpPr>
              <a:xfrm>
                <a:off x="8059412" y="2972691"/>
                <a:ext cx="914866" cy="365760"/>
                <a:chOff x="2111450" y="3255083"/>
                <a:chExt cx="914866" cy="365760"/>
              </a:xfrm>
            </p:grpSpPr>
            <p:grpSp>
              <p:nvGrpSpPr>
                <p:cNvPr id="459" name="Group 458">
                  <a:extLst>
                    <a:ext uri="{FF2B5EF4-FFF2-40B4-BE49-F238E27FC236}">
                      <a16:creationId xmlns:a16="http://schemas.microsoft.com/office/drawing/2014/main" id="{FE36C757-EB39-5C52-578E-25B12BD98DE0}"/>
                    </a:ext>
                  </a:extLst>
                </p:cNvPr>
                <p:cNvGrpSpPr>
                  <a:grpSpLocks noChangeAspect="1"/>
                </p:cNvGrpSpPr>
                <p:nvPr/>
              </p:nvGrpSpPr>
              <p:grpSpPr>
                <a:xfrm>
                  <a:off x="2111450" y="3255083"/>
                  <a:ext cx="443323" cy="365760"/>
                  <a:chOff x="-1287966" y="2952076"/>
                  <a:chExt cx="664984" cy="548640"/>
                </a:xfrm>
              </p:grpSpPr>
              <p:pic>
                <p:nvPicPr>
                  <p:cNvPr id="464" name="Graphic 463">
                    <a:extLst>
                      <a:ext uri="{FF2B5EF4-FFF2-40B4-BE49-F238E27FC236}">
                        <a16:creationId xmlns:a16="http://schemas.microsoft.com/office/drawing/2014/main" id="{9C34F2EB-D6FD-6AFA-8A11-08EFDA2EF4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65" name="Graphic 464">
                    <a:extLst>
                      <a:ext uri="{FF2B5EF4-FFF2-40B4-BE49-F238E27FC236}">
                        <a16:creationId xmlns:a16="http://schemas.microsoft.com/office/drawing/2014/main" id="{6389D325-AD54-F599-1670-322A4B71A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66" name="Graphic 465">
                    <a:extLst>
                      <a:ext uri="{FF2B5EF4-FFF2-40B4-BE49-F238E27FC236}">
                        <a16:creationId xmlns:a16="http://schemas.microsoft.com/office/drawing/2014/main" id="{20B7A654-4C37-9725-9A1D-90636660B1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60" name="Group 459">
                  <a:extLst>
                    <a:ext uri="{FF2B5EF4-FFF2-40B4-BE49-F238E27FC236}">
                      <a16:creationId xmlns:a16="http://schemas.microsoft.com/office/drawing/2014/main" id="{1FCCD17B-8538-C92F-D9D4-C6E8C6C6F306}"/>
                    </a:ext>
                  </a:extLst>
                </p:cNvPr>
                <p:cNvGrpSpPr>
                  <a:grpSpLocks noChangeAspect="1"/>
                </p:cNvGrpSpPr>
                <p:nvPr/>
              </p:nvGrpSpPr>
              <p:grpSpPr>
                <a:xfrm>
                  <a:off x="2582993" y="3255083"/>
                  <a:ext cx="443323" cy="365760"/>
                  <a:chOff x="-1287966" y="2952076"/>
                  <a:chExt cx="664984" cy="548640"/>
                </a:xfrm>
              </p:grpSpPr>
              <p:pic>
                <p:nvPicPr>
                  <p:cNvPr id="461" name="Graphic 460">
                    <a:extLst>
                      <a:ext uri="{FF2B5EF4-FFF2-40B4-BE49-F238E27FC236}">
                        <a16:creationId xmlns:a16="http://schemas.microsoft.com/office/drawing/2014/main" id="{9BC50197-FFF8-5017-64C8-EEEED13CB3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62" name="Graphic 461">
                    <a:extLst>
                      <a:ext uri="{FF2B5EF4-FFF2-40B4-BE49-F238E27FC236}">
                        <a16:creationId xmlns:a16="http://schemas.microsoft.com/office/drawing/2014/main" id="{238B6EEE-40E2-9608-430B-3E64B54CF8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63" name="Graphic 462">
                    <a:extLst>
                      <a:ext uri="{FF2B5EF4-FFF2-40B4-BE49-F238E27FC236}">
                        <a16:creationId xmlns:a16="http://schemas.microsoft.com/office/drawing/2014/main" id="{30D33BBB-5FBB-551C-0E5F-74BB2DB960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grpSp>
          <p:nvGrpSpPr>
            <p:cNvPr id="476" name="Group 475">
              <a:extLst>
                <a:ext uri="{FF2B5EF4-FFF2-40B4-BE49-F238E27FC236}">
                  <a16:creationId xmlns:a16="http://schemas.microsoft.com/office/drawing/2014/main" id="{87CE953E-327B-D33F-47CE-908590E207E5}"/>
                </a:ext>
              </a:extLst>
            </p:cNvPr>
            <p:cNvGrpSpPr/>
            <p:nvPr/>
          </p:nvGrpSpPr>
          <p:grpSpPr>
            <a:xfrm>
              <a:off x="3377105" y="4089725"/>
              <a:ext cx="5609873" cy="1459817"/>
              <a:chOff x="3377105" y="4089725"/>
              <a:chExt cx="5609873" cy="1459817"/>
            </a:xfrm>
          </p:grpSpPr>
          <p:grpSp>
            <p:nvGrpSpPr>
              <p:cNvPr id="323" name="Group 322">
                <a:extLst>
                  <a:ext uri="{FF2B5EF4-FFF2-40B4-BE49-F238E27FC236}">
                    <a16:creationId xmlns:a16="http://schemas.microsoft.com/office/drawing/2014/main" id="{08025248-3FF1-C48A-A7FF-0D186E9F0FC2}"/>
                  </a:ext>
                </a:extLst>
              </p:cNvPr>
              <p:cNvGrpSpPr/>
              <p:nvPr/>
            </p:nvGrpSpPr>
            <p:grpSpPr>
              <a:xfrm>
                <a:off x="3377105" y="4089725"/>
                <a:ext cx="5057746" cy="1459817"/>
                <a:chOff x="2449790" y="2666464"/>
                <a:chExt cx="5057746" cy="1459817"/>
              </a:xfrm>
            </p:grpSpPr>
            <p:grpSp>
              <p:nvGrpSpPr>
                <p:cNvPr id="413" name="Group 412">
                  <a:extLst>
                    <a:ext uri="{FF2B5EF4-FFF2-40B4-BE49-F238E27FC236}">
                      <a16:creationId xmlns:a16="http://schemas.microsoft.com/office/drawing/2014/main" id="{CB20F4B7-9DE5-7498-FCF8-CDAD5DB41819}"/>
                    </a:ext>
                  </a:extLst>
                </p:cNvPr>
                <p:cNvGrpSpPr/>
                <p:nvPr/>
              </p:nvGrpSpPr>
              <p:grpSpPr>
                <a:xfrm>
                  <a:off x="2449790" y="2666464"/>
                  <a:ext cx="4672871" cy="380103"/>
                  <a:chOff x="2111450" y="3255083"/>
                  <a:chExt cx="4672871" cy="380103"/>
                </a:xfrm>
              </p:grpSpPr>
              <p:grpSp>
                <p:nvGrpSpPr>
                  <p:cNvPr id="415" name="Group 414">
                    <a:extLst>
                      <a:ext uri="{FF2B5EF4-FFF2-40B4-BE49-F238E27FC236}">
                        <a16:creationId xmlns:a16="http://schemas.microsoft.com/office/drawing/2014/main" id="{39757AF9-DA96-CF2D-F2FA-20B5D9B501B2}"/>
                      </a:ext>
                    </a:extLst>
                  </p:cNvPr>
                  <p:cNvGrpSpPr/>
                  <p:nvPr/>
                </p:nvGrpSpPr>
                <p:grpSpPr>
                  <a:xfrm>
                    <a:off x="2111450" y="3255083"/>
                    <a:ext cx="1857953" cy="365760"/>
                    <a:chOff x="2111450" y="3255083"/>
                    <a:chExt cx="1857953" cy="365760"/>
                  </a:xfrm>
                </p:grpSpPr>
                <p:grpSp>
                  <p:nvGrpSpPr>
                    <p:cNvPr id="442" name="Group 441">
                      <a:extLst>
                        <a:ext uri="{FF2B5EF4-FFF2-40B4-BE49-F238E27FC236}">
                          <a16:creationId xmlns:a16="http://schemas.microsoft.com/office/drawing/2014/main" id="{1B4B2D57-0087-DFCA-BC98-7B99C5D88F3A}"/>
                        </a:ext>
                      </a:extLst>
                    </p:cNvPr>
                    <p:cNvGrpSpPr>
                      <a:grpSpLocks noChangeAspect="1"/>
                    </p:cNvGrpSpPr>
                    <p:nvPr/>
                  </p:nvGrpSpPr>
                  <p:grpSpPr>
                    <a:xfrm>
                      <a:off x="2111450" y="3255083"/>
                      <a:ext cx="443323" cy="365760"/>
                      <a:chOff x="-1287966" y="2952076"/>
                      <a:chExt cx="664984" cy="548640"/>
                    </a:xfrm>
                  </p:grpSpPr>
                  <p:pic>
                    <p:nvPicPr>
                      <p:cNvPr id="455" name="Graphic 454">
                        <a:extLst>
                          <a:ext uri="{FF2B5EF4-FFF2-40B4-BE49-F238E27FC236}">
                            <a16:creationId xmlns:a16="http://schemas.microsoft.com/office/drawing/2014/main" id="{67E5BC5E-644D-27E5-CB00-8867AB2A2B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56" name="Graphic 455">
                        <a:extLst>
                          <a:ext uri="{FF2B5EF4-FFF2-40B4-BE49-F238E27FC236}">
                            <a16:creationId xmlns:a16="http://schemas.microsoft.com/office/drawing/2014/main" id="{934009CB-A8D5-0876-46BE-CFB762FFB3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57" name="Graphic 456">
                        <a:extLst>
                          <a:ext uri="{FF2B5EF4-FFF2-40B4-BE49-F238E27FC236}">
                            <a16:creationId xmlns:a16="http://schemas.microsoft.com/office/drawing/2014/main" id="{CF2FA1B8-CD77-6324-E3DA-8E796E5FF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43" name="Group 442">
                      <a:extLst>
                        <a:ext uri="{FF2B5EF4-FFF2-40B4-BE49-F238E27FC236}">
                          <a16:creationId xmlns:a16="http://schemas.microsoft.com/office/drawing/2014/main" id="{FBB79A82-7559-7800-9BA3-55BC92390F35}"/>
                        </a:ext>
                      </a:extLst>
                    </p:cNvPr>
                    <p:cNvGrpSpPr>
                      <a:grpSpLocks noChangeAspect="1"/>
                    </p:cNvGrpSpPr>
                    <p:nvPr/>
                  </p:nvGrpSpPr>
                  <p:grpSpPr>
                    <a:xfrm>
                      <a:off x="2582993" y="3255083"/>
                      <a:ext cx="443323" cy="365760"/>
                      <a:chOff x="-1287966" y="2952076"/>
                      <a:chExt cx="664984" cy="548640"/>
                    </a:xfrm>
                  </p:grpSpPr>
                  <p:pic>
                    <p:nvPicPr>
                      <p:cNvPr id="452" name="Graphic 451">
                        <a:extLst>
                          <a:ext uri="{FF2B5EF4-FFF2-40B4-BE49-F238E27FC236}">
                            <a16:creationId xmlns:a16="http://schemas.microsoft.com/office/drawing/2014/main" id="{E48A9A32-FBB6-24D2-25D2-06EC5A66AE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53" name="Graphic 452">
                        <a:extLst>
                          <a:ext uri="{FF2B5EF4-FFF2-40B4-BE49-F238E27FC236}">
                            <a16:creationId xmlns:a16="http://schemas.microsoft.com/office/drawing/2014/main" id="{F853DD18-8185-586E-AD17-C663A50E47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54" name="Graphic 453">
                        <a:extLst>
                          <a:ext uri="{FF2B5EF4-FFF2-40B4-BE49-F238E27FC236}">
                            <a16:creationId xmlns:a16="http://schemas.microsoft.com/office/drawing/2014/main" id="{EE1712E4-F0C2-C9AA-44E5-6535C805BD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44" name="Group 443">
                      <a:extLst>
                        <a:ext uri="{FF2B5EF4-FFF2-40B4-BE49-F238E27FC236}">
                          <a16:creationId xmlns:a16="http://schemas.microsoft.com/office/drawing/2014/main" id="{A06D08B8-4DC5-7416-5701-12369EEF438E}"/>
                        </a:ext>
                      </a:extLst>
                    </p:cNvPr>
                    <p:cNvGrpSpPr>
                      <a:grpSpLocks noChangeAspect="1"/>
                    </p:cNvGrpSpPr>
                    <p:nvPr/>
                  </p:nvGrpSpPr>
                  <p:grpSpPr>
                    <a:xfrm>
                      <a:off x="3054536" y="3255083"/>
                      <a:ext cx="443323" cy="365760"/>
                      <a:chOff x="-1287966" y="2952076"/>
                      <a:chExt cx="664984" cy="548640"/>
                    </a:xfrm>
                  </p:grpSpPr>
                  <p:pic>
                    <p:nvPicPr>
                      <p:cNvPr id="449" name="Graphic 448">
                        <a:extLst>
                          <a:ext uri="{FF2B5EF4-FFF2-40B4-BE49-F238E27FC236}">
                            <a16:creationId xmlns:a16="http://schemas.microsoft.com/office/drawing/2014/main" id="{1A0B77AF-9D5E-C820-BD65-8756BF9347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50" name="Graphic 449">
                        <a:extLst>
                          <a:ext uri="{FF2B5EF4-FFF2-40B4-BE49-F238E27FC236}">
                            <a16:creationId xmlns:a16="http://schemas.microsoft.com/office/drawing/2014/main" id="{8369B581-AC0C-19A0-CE9A-DA5A38094B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51" name="Graphic 450">
                        <a:extLst>
                          <a:ext uri="{FF2B5EF4-FFF2-40B4-BE49-F238E27FC236}">
                            <a16:creationId xmlns:a16="http://schemas.microsoft.com/office/drawing/2014/main" id="{762458EA-6A70-EE61-5F1A-80F028B577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45" name="Group 444">
                      <a:extLst>
                        <a:ext uri="{FF2B5EF4-FFF2-40B4-BE49-F238E27FC236}">
                          <a16:creationId xmlns:a16="http://schemas.microsoft.com/office/drawing/2014/main" id="{380C6F31-A139-C7CD-7E96-E1DBA2A52C4A}"/>
                        </a:ext>
                      </a:extLst>
                    </p:cNvPr>
                    <p:cNvGrpSpPr>
                      <a:grpSpLocks noChangeAspect="1"/>
                    </p:cNvGrpSpPr>
                    <p:nvPr/>
                  </p:nvGrpSpPr>
                  <p:grpSpPr>
                    <a:xfrm>
                      <a:off x="3526080" y="3255083"/>
                      <a:ext cx="443323" cy="365760"/>
                      <a:chOff x="-1287966" y="2952076"/>
                      <a:chExt cx="664984" cy="548640"/>
                    </a:xfrm>
                  </p:grpSpPr>
                  <p:pic>
                    <p:nvPicPr>
                      <p:cNvPr id="446" name="Graphic 445">
                        <a:extLst>
                          <a:ext uri="{FF2B5EF4-FFF2-40B4-BE49-F238E27FC236}">
                            <a16:creationId xmlns:a16="http://schemas.microsoft.com/office/drawing/2014/main" id="{D99D6294-E2E1-317D-5739-E899398638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47" name="Graphic 446">
                        <a:extLst>
                          <a:ext uri="{FF2B5EF4-FFF2-40B4-BE49-F238E27FC236}">
                            <a16:creationId xmlns:a16="http://schemas.microsoft.com/office/drawing/2014/main" id="{40D89155-0200-59BB-A6DC-CA4DA05CB9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48" name="Graphic 447">
                        <a:extLst>
                          <a:ext uri="{FF2B5EF4-FFF2-40B4-BE49-F238E27FC236}">
                            <a16:creationId xmlns:a16="http://schemas.microsoft.com/office/drawing/2014/main" id="{5677B805-83DC-C351-65FF-AFA99C8967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416" name="Group 415">
                    <a:extLst>
                      <a:ext uri="{FF2B5EF4-FFF2-40B4-BE49-F238E27FC236}">
                        <a16:creationId xmlns:a16="http://schemas.microsoft.com/office/drawing/2014/main" id="{B1A5115B-9FA0-0025-4BAA-DB473AA3B6F2}"/>
                      </a:ext>
                    </a:extLst>
                  </p:cNvPr>
                  <p:cNvGrpSpPr/>
                  <p:nvPr/>
                </p:nvGrpSpPr>
                <p:grpSpPr>
                  <a:xfrm>
                    <a:off x="3995831" y="3267633"/>
                    <a:ext cx="1857953" cy="365760"/>
                    <a:chOff x="2111450" y="3255083"/>
                    <a:chExt cx="1857953" cy="365760"/>
                  </a:xfrm>
                </p:grpSpPr>
                <p:grpSp>
                  <p:nvGrpSpPr>
                    <p:cNvPr id="426" name="Group 425">
                      <a:extLst>
                        <a:ext uri="{FF2B5EF4-FFF2-40B4-BE49-F238E27FC236}">
                          <a16:creationId xmlns:a16="http://schemas.microsoft.com/office/drawing/2014/main" id="{92F4014A-D748-B1FD-B920-36CA7AE10892}"/>
                        </a:ext>
                      </a:extLst>
                    </p:cNvPr>
                    <p:cNvGrpSpPr>
                      <a:grpSpLocks noChangeAspect="1"/>
                    </p:cNvGrpSpPr>
                    <p:nvPr/>
                  </p:nvGrpSpPr>
                  <p:grpSpPr>
                    <a:xfrm>
                      <a:off x="2111450" y="3255083"/>
                      <a:ext cx="443323" cy="365760"/>
                      <a:chOff x="-1287966" y="2952076"/>
                      <a:chExt cx="664984" cy="548640"/>
                    </a:xfrm>
                  </p:grpSpPr>
                  <p:pic>
                    <p:nvPicPr>
                      <p:cNvPr id="439" name="Graphic 438">
                        <a:extLst>
                          <a:ext uri="{FF2B5EF4-FFF2-40B4-BE49-F238E27FC236}">
                            <a16:creationId xmlns:a16="http://schemas.microsoft.com/office/drawing/2014/main" id="{F96CB9D1-CE44-1BCC-7F13-E04EFDE541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40" name="Graphic 439">
                        <a:extLst>
                          <a:ext uri="{FF2B5EF4-FFF2-40B4-BE49-F238E27FC236}">
                            <a16:creationId xmlns:a16="http://schemas.microsoft.com/office/drawing/2014/main" id="{E6C9B8F4-5C89-8144-C51E-752AB04ADE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41" name="Graphic 440">
                        <a:extLst>
                          <a:ext uri="{FF2B5EF4-FFF2-40B4-BE49-F238E27FC236}">
                            <a16:creationId xmlns:a16="http://schemas.microsoft.com/office/drawing/2014/main" id="{C099DEED-F897-1736-CEBE-94F84D3F5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27" name="Group 426">
                      <a:extLst>
                        <a:ext uri="{FF2B5EF4-FFF2-40B4-BE49-F238E27FC236}">
                          <a16:creationId xmlns:a16="http://schemas.microsoft.com/office/drawing/2014/main" id="{14A6D817-414B-5A16-7CFA-8AA25419BF61}"/>
                        </a:ext>
                      </a:extLst>
                    </p:cNvPr>
                    <p:cNvGrpSpPr>
                      <a:grpSpLocks noChangeAspect="1"/>
                    </p:cNvGrpSpPr>
                    <p:nvPr/>
                  </p:nvGrpSpPr>
                  <p:grpSpPr>
                    <a:xfrm>
                      <a:off x="2582993" y="3255083"/>
                      <a:ext cx="443323" cy="365760"/>
                      <a:chOff x="-1287966" y="2952076"/>
                      <a:chExt cx="664984" cy="548640"/>
                    </a:xfrm>
                  </p:grpSpPr>
                  <p:pic>
                    <p:nvPicPr>
                      <p:cNvPr id="436" name="Graphic 435">
                        <a:extLst>
                          <a:ext uri="{FF2B5EF4-FFF2-40B4-BE49-F238E27FC236}">
                            <a16:creationId xmlns:a16="http://schemas.microsoft.com/office/drawing/2014/main" id="{EAFC63C9-FE87-FE96-8FF4-52CAC8C392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37" name="Graphic 436">
                        <a:extLst>
                          <a:ext uri="{FF2B5EF4-FFF2-40B4-BE49-F238E27FC236}">
                            <a16:creationId xmlns:a16="http://schemas.microsoft.com/office/drawing/2014/main" id="{19D8D22A-2061-46A7-B60F-8051887F1D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38" name="Graphic 437">
                        <a:extLst>
                          <a:ext uri="{FF2B5EF4-FFF2-40B4-BE49-F238E27FC236}">
                            <a16:creationId xmlns:a16="http://schemas.microsoft.com/office/drawing/2014/main" id="{B3F30D14-02A0-652A-544B-3786667499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28" name="Group 427">
                      <a:extLst>
                        <a:ext uri="{FF2B5EF4-FFF2-40B4-BE49-F238E27FC236}">
                          <a16:creationId xmlns:a16="http://schemas.microsoft.com/office/drawing/2014/main" id="{FAA4413C-E301-2D09-DF74-C950DAB63CE7}"/>
                        </a:ext>
                      </a:extLst>
                    </p:cNvPr>
                    <p:cNvGrpSpPr>
                      <a:grpSpLocks noChangeAspect="1"/>
                    </p:cNvGrpSpPr>
                    <p:nvPr/>
                  </p:nvGrpSpPr>
                  <p:grpSpPr>
                    <a:xfrm>
                      <a:off x="3054536" y="3255083"/>
                      <a:ext cx="443323" cy="365760"/>
                      <a:chOff x="-1287966" y="2952076"/>
                      <a:chExt cx="664984" cy="548640"/>
                    </a:xfrm>
                  </p:grpSpPr>
                  <p:pic>
                    <p:nvPicPr>
                      <p:cNvPr id="433" name="Graphic 432">
                        <a:extLst>
                          <a:ext uri="{FF2B5EF4-FFF2-40B4-BE49-F238E27FC236}">
                            <a16:creationId xmlns:a16="http://schemas.microsoft.com/office/drawing/2014/main" id="{4D24364F-560F-CF0E-E8ED-91AD46CB8D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34" name="Graphic 433">
                        <a:extLst>
                          <a:ext uri="{FF2B5EF4-FFF2-40B4-BE49-F238E27FC236}">
                            <a16:creationId xmlns:a16="http://schemas.microsoft.com/office/drawing/2014/main" id="{8D576851-53ED-CBB2-71E1-3C02582081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35" name="Graphic 434">
                        <a:extLst>
                          <a:ext uri="{FF2B5EF4-FFF2-40B4-BE49-F238E27FC236}">
                            <a16:creationId xmlns:a16="http://schemas.microsoft.com/office/drawing/2014/main" id="{FDBD3701-9235-4FBE-A845-F8DD0A0664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29" name="Group 428">
                      <a:extLst>
                        <a:ext uri="{FF2B5EF4-FFF2-40B4-BE49-F238E27FC236}">
                          <a16:creationId xmlns:a16="http://schemas.microsoft.com/office/drawing/2014/main" id="{5896947F-58E2-068E-E1B0-C553F59E58C6}"/>
                        </a:ext>
                      </a:extLst>
                    </p:cNvPr>
                    <p:cNvGrpSpPr>
                      <a:grpSpLocks noChangeAspect="1"/>
                    </p:cNvGrpSpPr>
                    <p:nvPr/>
                  </p:nvGrpSpPr>
                  <p:grpSpPr>
                    <a:xfrm>
                      <a:off x="3526080" y="3255083"/>
                      <a:ext cx="443323" cy="365760"/>
                      <a:chOff x="-1287966" y="2952076"/>
                      <a:chExt cx="664984" cy="548640"/>
                    </a:xfrm>
                  </p:grpSpPr>
                  <p:pic>
                    <p:nvPicPr>
                      <p:cNvPr id="430" name="Graphic 429">
                        <a:extLst>
                          <a:ext uri="{FF2B5EF4-FFF2-40B4-BE49-F238E27FC236}">
                            <a16:creationId xmlns:a16="http://schemas.microsoft.com/office/drawing/2014/main" id="{56C7ED8F-00F5-C84B-9ED1-FD8CABFE14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31" name="Graphic 430">
                        <a:extLst>
                          <a:ext uri="{FF2B5EF4-FFF2-40B4-BE49-F238E27FC236}">
                            <a16:creationId xmlns:a16="http://schemas.microsoft.com/office/drawing/2014/main" id="{5F160551-D71E-441A-524D-C6B6C73CFF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32" name="Graphic 431">
                        <a:extLst>
                          <a:ext uri="{FF2B5EF4-FFF2-40B4-BE49-F238E27FC236}">
                            <a16:creationId xmlns:a16="http://schemas.microsoft.com/office/drawing/2014/main" id="{EA5D62ED-A2E1-EA77-0178-677FBC4E67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417" name="Group 416">
                    <a:extLst>
                      <a:ext uri="{FF2B5EF4-FFF2-40B4-BE49-F238E27FC236}">
                        <a16:creationId xmlns:a16="http://schemas.microsoft.com/office/drawing/2014/main" id="{F9845A7F-06DE-D2D0-9CAC-6EECA216F6A4}"/>
                      </a:ext>
                    </a:extLst>
                  </p:cNvPr>
                  <p:cNvGrpSpPr/>
                  <p:nvPr/>
                </p:nvGrpSpPr>
                <p:grpSpPr>
                  <a:xfrm>
                    <a:off x="5869455" y="3269426"/>
                    <a:ext cx="914866" cy="365760"/>
                    <a:chOff x="2111450" y="3255083"/>
                    <a:chExt cx="914866" cy="365760"/>
                  </a:xfrm>
                </p:grpSpPr>
                <p:grpSp>
                  <p:nvGrpSpPr>
                    <p:cNvPr id="418" name="Group 417">
                      <a:extLst>
                        <a:ext uri="{FF2B5EF4-FFF2-40B4-BE49-F238E27FC236}">
                          <a16:creationId xmlns:a16="http://schemas.microsoft.com/office/drawing/2014/main" id="{D0AF3C30-BF0A-7C33-A1D8-9966CE5A9DC9}"/>
                        </a:ext>
                      </a:extLst>
                    </p:cNvPr>
                    <p:cNvGrpSpPr>
                      <a:grpSpLocks noChangeAspect="1"/>
                    </p:cNvGrpSpPr>
                    <p:nvPr/>
                  </p:nvGrpSpPr>
                  <p:grpSpPr>
                    <a:xfrm>
                      <a:off x="2111450" y="3255083"/>
                      <a:ext cx="443323" cy="365760"/>
                      <a:chOff x="-1287966" y="2952076"/>
                      <a:chExt cx="664984" cy="548640"/>
                    </a:xfrm>
                  </p:grpSpPr>
                  <p:pic>
                    <p:nvPicPr>
                      <p:cNvPr id="423" name="Graphic 422">
                        <a:extLst>
                          <a:ext uri="{FF2B5EF4-FFF2-40B4-BE49-F238E27FC236}">
                            <a16:creationId xmlns:a16="http://schemas.microsoft.com/office/drawing/2014/main" id="{402EAE2C-EB5D-2E50-6400-0D75DA577E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24" name="Graphic 423">
                        <a:extLst>
                          <a:ext uri="{FF2B5EF4-FFF2-40B4-BE49-F238E27FC236}">
                            <a16:creationId xmlns:a16="http://schemas.microsoft.com/office/drawing/2014/main" id="{CB9E5196-7C2C-D5EB-0E6F-9CD691C6A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25" name="Graphic 424">
                        <a:extLst>
                          <a:ext uri="{FF2B5EF4-FFF2-40B4-BE49-F238E27FC236}">
                            <a16:creationId xmlns:a16="http://schemas.microsoft.com/office/drawing/2014/main" id="{729B1118-BA1C-C0BD-DD83-7703E846AB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19" name="Group 418">
                      <a:extLst>
                        <a:ext uri="{FF2B5EF4-FFF2-40B4-BE49-F238E27FC236}">
                          <a16:creationId xmlns:a16="http://schemas.microsoft.com/office/drawing/2014/main" id="{1B7281A4-74E1-6B8E-8763-1C93D1696D65}"/>
                        </a:ext>
                      </a:extLst>
                    </p:cNvPr>
                    <p:cNvGrpSpPr>
                      <a:grpSpLocks noChangeAspect="1"/>
                    </p:cNvGrpSpPr>
                    <p:nvPr/>
                  </p:nvGrpSpPr>
                  <p:grpSpPr>
                    <a:xfrm>
                      <a:off x="2582993" y="3255083"/>
                      <a:ext cx="443323" cy="365760"/>
                      <a:chOff x="-1287966" y="2952076"/>
                      <a:chExt cx="664984" cy="548640"/>
                    </a:xfrm>
                  </p:grpSpPr>
                  <p:pic>
                    <p:nvPicPr>
                      <p:cNvPr id="420" name="Graphic 419">
                        <a:extLst>
                          <a:ext uri="{FF2B5EF4-FFF2-40B4-BE49-F238E27FC236}">
                            <a16:creationId xmlns:a16="http://schemas.microsoft.com/office/drawing/2014/main" id="{BC42D6C3-153B-2B56-0EF1-99E0F220B5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21" name="Graphic 420">
                        <a:extLst>
                          <a:ext uri="{FF2B5EF4-FFF2-40B4-BE49-F238E27FC236}">
                            <a16:creationId xmlns:a16="http://schemas.microsoft.com/office/drawing/2014/main" id="{F801017D-3801-B7DB-02A3-D2D5EA2C4B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22" name="Graphic 421">
                        <a:extLst>
                          <a:ext uri="{FF2B5EF4-FFF2-40B4-BE49-F238E27FC236}">
                            <a16:creationId xmlns:a16="http://schemas.microsoft.com/office/drawing/2014/main" id="{95DE59AB-0B4D-50B0-D470-784742142E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grpSp>
              <p:nvGrpSpPr>
                <p:cNvPr id="325" name="Group 324">
                  <a:extLst>
                    <a:ext uri="{FF2B5EF4-FFF2-40B4-BE49-F238E27FC236}">
                      <a16:creationId xmlns:a16="http://schemas.microsoft.com/office/drawing/2014/main" id="{2DAB6DBB-4C6A-5CDB-AAAE-BAEE17ABFEC3}"/>
                    </a:ext>
                  </a:extLst>
                </p:cNvPr>
                <p:cNvGrpSpPr/>
                <p:nvPr/>
              </p:nvGrpSpPr>
              <p:grpSpPr>
                <a:xfrm>
                  <a:off x="2834665" y="3221819"/>
                  <a:ext cx="4672871" cy="380103"/>
                  <a:chOff x="2111450" y="3255083"/>
                  <a:chExt cx="4672871" cy="380103"/>
                </a:xfrm>
              </p:grpSpPr>
              <p:grpSp>
                <p:nvGrpSpPr>
                  <p:cNvPr id="370" name="Group 369">
                    <a:extLst>
                      <a:ext uri="{FF2B5EF4-FFF2-40B4-BE49-F238E27FC236}">
                        <a16:creationId xmlns:a16="http://schemas.microsoft.com/office/drawing/2014/main" id="{AFA91EB4-560F-B0E1-F685-4AB9CB79DCDF}"/>
                      </a:ext>
                    </a:extLst>
                  </p:cNvPr>
                  <p:cNvGrpSpPr/>
                  <p:nvPr/>
                </p:nvGrpSpPr>
                <p:grpSpPr>
                  <a:xfrm>
                    <a:off x="2111450" y="3255083"/>
                    <a:ext cx="1857953" cy="365760"/>
                    <a:chOff x="2111450" y="3255083"/>
                    <a:chExt cx="1857953" cy="365760"/>
                  </a:xfrm>
                </p:grpSpPr>
                <p:grpSp>
                  <p:nvGrpSpPr>
                    <p:cNvPr id="397" name="Group 396">
                      <a:extLst>
                        <a:ext uri="{FF2B5EF4-FFF2-40B4-BE49-F238E27FC236}">
                          <a16:creationId xmlns:a16="http://schemas.microsoft.com/office/drawing/2014/main" id="{A22EA0FF-E2DA-2833-5E1A-707575D536BC}"/>
                        </a:ext>
                      </a:extLst>
                    </p:cNvPr>
                    <p:cNvGrpSpPr>
                      <a:grpSpLocks noChangeAspect="1"/>
                    </p:cNvGrpSpPr>
                    <p:nvPr/>
                  </p:nvGrpSpPr>
                  <p:grpSpPr>
                    <a:xfrm>
                      <a:off x="2111450" y="3255083"/>
                      <a:ext cx="443323" cy="365760"/>
                      <a:chOff x="-1287966" y="2952076"/>
                      <a:chExt cx="664984" cy="548640"/>
                    </a:xfrm>
                  </p:grpSpPr>
                  <p:pic>
                    <p:nvPicPr>
                      <p:cNvPr id="410" name="Graphic 409">
                        <a:extLst>
                          <a:ext uri="{FF2B5EF4-FFF2-40B4-BE49-F238E27FC236}">
                            <a16:creationId xmlns:a16="http://schemas.microsoft.com/office/drawing/2014/main" id="{AF0E76D8-D347-4436-7D8F-D9F8FA7ED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11" name="Graphic 410">
                        <a:extLst>
                          <a:ext uri="{FF2B5EF4-FFF2-40B4-BE49-F238E27FC236}">
                            <a16:creationId xmlns:a16="http://schemas.microsoft.com/office/drawing/2014/main" id="{192F998A-8488-2DDA-C1E3-3A28B83BC0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12" name="Graphic 411">
                        <a:extLst>
                          <a:ext uri="{FF2B5EF4-FFF2-40B4-BE49-F238E27FC236}">
                            <a16:creationId xmlns:a16="http://schemas.microsoft.com/office/drawing/2014/main" id="{7C9CC346-AA0C-35F3-4185-91B9FA3BD0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98" name="Group 397">
                      <a:extLst>
                        <a:ext uri="{FF2B5EF4-FFF2-40B4-BE49-F238E27FC236}">
                          <a16:creationId xmlns:a16="http://schemas.microsoft.com/office/drawing/2014/main" id="{FC74FEEE-C0BC-FDAA-C063-C6FF3518CDDA}"/>
                        </a:ext>
                      </a:extLst>
                    </p:cNvPr>
                    <p:cNvGrpSpPr>
                      <a:grpSpLocks noChangeAspect="1"/>
                    </p:cNvGrpSpPr>
                    <p:nvPr/>
                  </p:nvGrpSpPr>
                  <p:grpSpPr>
                    <a:xfrm>
                      <a:off x="2582993" y="3255083"/>
                      <a:ext cx="443323" cy="365760"/>
                      <a:chOff x="-1287966" y="2952076"/>
                      <a:chExt cx="664984" cy="548640"/>
                    </a:xfrm>
                  </p:grpSpPr>
                  <p:pic>
                    <p:nvPicPr>
                      <p:cNvPr id="407" name="Graphic 406">
                        <a:extLst>
                          <a:ext uri="{FF2B5EF4-FFF2-40B4-BE49-F238E27FC236}">
                            <a16:creationId xmlns:a16="http://schemas.microsoft.com/office/drawing/2014/main" id="{99AF4522-C05C-6B38-9501-81E8227689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08" name="Graphic 407">
                        <a:extLst>
                          <a:ext uri="{FF2B5EF4-FFF2-40B4-BE49-F238E27FC236}">
                            <a16:creationId xmlns:a16="http://schemas.microsoft.com/office/drawing/2014/main" id="{3190F507-3DE6-2CA1-3433-63351199E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09" name="Graphic 408">
                        <a:extLst>
                          <a:ext uri="{FF2B5EF4-FFF2-40B4-BE49-F238E27FC236}">
                            <a16:creationId xmlns:a16="http://schemas.microsoft.com/office/drawing/2014/main" id="{5C4338A6-F920-89EE-1B4B-0CC6BD7F1D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99" name="Group 398">
                      <a:extLst>
                        <a:ext uri="{FF2B5EF4-FFF2-40B4-BE49-F238E27FC236}">
                          <a16:creationId xmlns:a16="http://schemas.microsoft.com/office/drawing/2014/main" id="{166B848F-966D-283B-02BF-8A7769CA95A3}"/>
                        </a:ext>
                      </a:extLst>
                    </p:cNvPr>
                    <p:cNvGrpSpPr>
                      <a:grpSpLocks noChangeAspect="1"/>
                    </p:cNvGrpSpPr>
                    <p:nvPr/>
                  </p:nvGrpSpPr>
                  <p:grpSpPr>
                    <a:xfrm>
                      <a:off x="3054536" y="3255083"/>
                      <a:ext cx="443323" cy="365760"/>
                      <a:chOff x="-1287966" y="2952076"/>
                      <a:chExt cx="664984" cy="548640"/>
                    </a:xfrm>
                  </p:grpSpPr>
                  <p:pic>
                    <p:nvPicPr>
                      <p:cNvPr id="404" name="Graphic 403">
                        <a:extLst>
                          <a:ext uri="{FF2B5EF4-FFF2-40B4-BE49-F238E27FC236}">
                            <a16:creationId xmlns:a16="http://schemas.microsoft.com/office/drawing/2014/main" id="{8FD74BF3-98EC-9D57-4826-637E65FD7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05" name="Graphic 404">
                        <a:extLst>
                          <a:ext uri="{FF2B5EF4-FFF2-40B4-BE49-F238E27FC236}">
                            <a16:creationId xmlns:a16="http://schemas.microsoft.com/office/drawing/2014/main" id="{AD74498E-C45F-8791-C49A-C435DA0EE8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06" name="Graphic 405">
                        <a:extLst>
                          <a:ext uri="{FF2B5EF4-FFF2-40B4-BE49-F238E27FC236}">
                            <a16:creationId xmlns:a16="http://schemas.microsoft.com/office/drawing/2014/main" id="{871F5557-F87B-8D24-005F-B76153734B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00" name="Group 399">
                      <a:extLst>
                        <a:ext uri="{FF2B5EF4-FFF2-40B4-BE49-F238E27FC236}">
                          <a16:creationId xmlns:a16="http://schemas.microsoft.com/office/drawing/2014/main" id="{AFE88EAB-1EF3-7B36-1DC8-DC162420A7A8}"/>
                        </a:ext>
                      </a:extLst>
                    </p:cNvPr>
                    <p:cNvGrpSpPr>
                      <a:grpSpLocks noChangeAspect="1"/>
                    </p:cNvGrpSpPr>
                    <p:nvPr/>
                  </p:nvGrpSpPr>
                  <p:grpSpPr>
                    <a:xfrm>
                      <a:off x="3526080" y="3255083"/>
                      <a:ext cx="443323" cy="365760"/>
                      <a:chOff x="-1287966" y="2952076"/>
                      <a:chExt cx="664984" cy="548640"/>
                    </a:xfrm>
                  </p:grpSpPr>
                  <p:pic>
                    <p:nvPicPr>
                      <p:cNvPr id="401" name="Graphic 400">
                        <a:extLst>
                          <a:ext uri="{FF2B5EF4-FFF2-40B4-BE49-F238E27FC236}">
                            <a16:creationId xmlns:a16="http://schemas.microsoft.com/office/drawing/2014/main" id="{D14A450D-1EBB-DF1B-C658-E112F96BDC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02" name="Graphic 401">
                        <a:extLst>
                          <a:ext uri="{FF2B5EF4-FFF2-40B4-BE49-F238E27FC236}">
                            <a16:creationId xmlns:a16="http://schemas.microsoft.com/office/drawing/2014/main" id="{B77481B6-7AE4-94F3-5164-456D775839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03" name="Graphic 402">
                        <a:extLst>
                          <a:ext uri="{FF2B5EF4-FFF2-40B4-BE49-F238E27FC236}">
                            <a16:creationId xmlns:a16="http://schemas.microsoft.com/office/drawing/2014/main" id="{7A357BD4-478C-D3CC-B953-63BB729CF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371" name="Group 370">
                    <a:extLst>
                      <a:ext uri="{FF2B5EF4-FFF2-40B4-BE49-F238E27FC236}">
                        <a16:creationId xmlns:a16="http://schemas.microsoft.com/office/drawing/2014/main" id="{610ABB73-FD8D-AF8D-EBC5-F4664C64AC4F}"/>
                      </a:ext>
                    </a:extLst>
                  </p:cNvPr>
                  <p:cNvGrpSpPr/>
                  <p:nvPr/>
                </p:nvGrpSpPr>
                <p:grpSpPr>
                  <a:xfrm>
                    <a:off x="3995831" y="3267633"/>
                    <a:ext cx="1857953" cy="365760"/>
                    <a:chOff x="2111450" y="3255083"/>
                    <a:chExt cx="1857953" cy="365760"/>
                  </a:xfrm>
                </p:grpSpPr>
                <p:grpSp>
                  <p:nvGrpSpPr>
                    <p:cNvPr id="381" name="Group 380">
                      <a:extLst>
                        <a:ext uri="{FF2B5EF4-FFF2-40B4-BE49-F238E27FC236}">
                          <a16:creationId xmlns:a16="http://schemas.microsoft.com/office/drawing/2014/main" id="{E0A7DCE4-62DB-58AC-7835-CD5A5EA4C632}"/>
                        </a:ext>
                      </a:extLst>
                    </p:cNvPr>
                    <p:cNvGrpSpPr>
                      <a:grpSpLocks noChangeAspect="1"/>
                    </p:cNvGrpSpPr>
                    <p:nvPr/>
                  </p:nvGrpSpPr>
                  <p:grpSpPr>
                    <a:xfrm>
                      <a:off x="2111450" y="3255083"/>
                      <a:ext cx="443323" cy="365760"/>
                      <a:chOff x="-1287966" y="2952076"/>
                      <a:chExt cx="664984" cy="548640"/>
                    </a:xfrm>
                  </p:grpSpPr>
                  <p:pic>
                    <p:nvPicPr>
                      <p:cNvPr id="394" name="Graphic 393">
                        <a:extLst>
                          <a:ext uri="{FF2B5EF4-FFF2-40B4-BE49-F238E27FC236}">
                            <a16:creationId xmlns:a16="http://schemas.microsoft.com/office/drawing/2014/main" id="{F13A833A-9B9D-F8B8-597C-39564FBCC6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95" name="Graphic 394">
                        <a:extLst>
                          <a:ext uri="{FF2B5EF4-FFF2-40B4-BE49-F238E27FC236}">
                            <a16:creationId xmlns:a16="http://schemas.microsoft.com/office/drawing/2014/main" id="{1B897026-A26C-3623-43FD-54A67AB031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96" name="Graphic 395">
                        <a:extLst>
                          <a:ext uri="{FF2B5EF4-FFF2-40B4-BE49-F238E27FC236}">
                            <a16:creationId xmlns:a16="http://schemas.microsoft.com/office/drawing/2014/main" id="{5EE50738-FA8C-6BCB-0CD0-5DF9B9EF4D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82" name="Group 381">
                      <a:extLst>
                        <a:ext uri="{FF2B5EF4-FFF2-40B4-BE49-F238E27FC236}">
                          <a16:creationId xmlns:a16="http://schemas.microsoft.com/office/drawing/2014/main" id="{494F08C6-1547-7807-2DA7-C3FA0B8B821B}"/>
                        </a:ext>
                      </a:extLst>
                    </p:cNvPr>
                    <p:cNvGrpSpPr>
                      <a:grpSpLocks noChangeAspect="1"/>
                    </p:cNvGrpSpPr>
                    <p:nvPr/>
                  </p:nvGrpSpPr>
                  <p:grpSpPr>
                    <a:xfrm>
                      <a:off x="2582993" y="3255083"/>
                      <a:ext cx="443323" cy="365760"/>
                      <a:chOff x="-1287966" y="2952076"/>
                      <a:chExt cx="664984" cy="548640"/>
                    </a:xfrm>
                  </p:grpSpPr>
                  <p:pic>
                    <p:nvPicPr>
                      <p:cNvPr id="391" name="Graphic 390">
                        <a:extLst>
                          <a:ext uri="{FF2B5EF4-FFF2-40B4-BE49-F238E27FC236}">
                            <a16:creationId xmlns:a16="http://schemas.microsoft.com/office/drawing/2014/main" id="{EBA07418-D661-25B4-C198-E9592814BD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92" name="Graphic 391">
                        <a:extLst>
                          <a:ext uri="{FF2B5EF4-FFF2-40B4-BE49-F238E27FC236}">
                            <a16:creationId xmlns:a16="http://schemas.microsoft.com/office/drawing/2014/main" id="{954648F3-D4F5-AD93-ADDC-BF029F2787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93" name="Graphic 392">
                        <a:extLst>
                          <a:ext uri="{FF2B5EF4-FFF2-40B4-BE49-F238E27FC236}">
                            <a16:creationId xmlns:a16="http://schemas.microsoft.com/office/drawing/2014/main" id="{19682522-7355-5A85-1C65-8F116BE47E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83" name="Group 382">
                      <a:extLst>
                        <a:ext uri="{FF2B5EF4-FFF2-40B4-BE49-F238E27FC236}">
                          <a16:creationId xmlns:a16="http://schemas.microsoft.com/office/drawing/2014/main" id="{6BF7B6C6-CA86-D9CF-90C6-C12E04BDE1E2}"/>
                        </a:ext>
                      </a:extLst>
                    </p:cNvPr>
                    <p:cNvGrpSpPr>
                      <a:grpSpLocks noChangeAspect="1"/>
                    </p:cNvGrpSpPr>
                    <p:nvPr/>
                  </p:nvGrpSpPr>
                  <p:grpSpPr>
                    <a:xfrm>
                      <a:off x="3054536" y="3255083"/>
                      <a:ext cx="443323" cy="365760"/>
                      <a:chOff x="-1287966" y="2952076"/>
                      <a:chExt cx="664984" cy="548640"/>
                    </a:xfrm>
                  </p:grpSpPr>
                  <p:pic>
                    <p:nvPicPr>
                      <p:cNvPr id="388" name="Graphic 387">
                        <a:extLst>
                          <a:ext uri="{FF2B5EF4-FFF2-40B4-BE49-F238E27FC236}">
                            <a16:creationId xmlns:a16="http://schemas.microsoft.com/office/drawing/2014/main" id="{FCCDB3B1-133C-3669-7D7D-C40B77190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89" name="Graphic 388">
                        <a:extLst>
                          <a:ext uri="{FF2B5EF4-FFF2-40B4-BE49-F238E27FC236}">
                            <a16:creationId xmlns:a16="http://schemas.microsoft.com/office/drawing/2014/main" id="{AE01047A-1C27-74C6-AFCF-C128A0AF05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90" name="Graphic 389">
                        <a:extLst>
                          <a:ext uri="{FF2B5EF4-FFF2-40B4-BE49-F238E27FC236}">
                            <a16:creationId xmlns:a16="http://schemas.microsoft.com/office/drawing/2014/main" id="{AC3C3AC4-EE55-BE76-037A-AF445A4097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84" name="Group 383">
                      <a:extLst>
                        <a:ext uri="{FF2B5EF4-FFF2-40B4-BE49-F238E27FC236}">
                          <a16:creationId xmlns:a16="http://schemas.microsoft.com/office/drawing/2014/main" id="{7EC382C6-41D1-0EA3-2031-98C0FA308C0F}"/>
                        </a:ext>
                      </a:extLst>
                    </p:cNvPr>
                    <p:cNvGrpSpPr>
                      <a:grpSpLocks noChangeAspect="1"/>
                    </p:cNvGrpSpPr>
                    <p:nvPr/>
                  </p:nvGrpSpPr>
                  <p:grpSpPr>
                    <a:xfrm>
                      <a:off x="3526080" y="3255083"/>
                      <a:ext cx="443323" cy="365760"/>
                      <a:chOff x="-1287966" y="2952076"/>
                      <a:chExt cx="664984" cy="548640"/>
                    </a:xfrm>
                  </p:grpSpPr>
                  <p:pic>
                    <p:nvPicPr>
                      <p:cNvPr id="385" name="Graphic 384">
                        <a:extLst>
                          <a:ext uri="{FF2B5EF4-FFF2-40B4-BE49-F238E27FC236}">
                            <a16:creationId xmlns:a16="http://schemas.microsoft.com/office/drawing/2014/main" id="{0A8C5B99-BCBA-DA8D-CEBB-6F32C912C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86" name="Graphic 385">
                        <a:extLst>
                          <a:ext uri="{FF2B5EF4-FFF2-40B4-BE49-F238E27FC236}">
                            <a16:creationId xmlns:a16="http://schemas.microsoft.com/office/drawing/2014/main" id="{9C17F318-CB82-2B94-5128-A9EB193397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87" name="Graphic 386">
                        <a:extLst>
                          <a:ext uri="{FF2B5EF4-FFF2-40B4-BE49-F238E27FC236}">
                            <a16:creationId xmlns:a16="http://schemas.microsoft.com/office/drawing/2014/main" id="{7DA4F53A-67B4-C92F-5982-A5D524216C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nvGrpSpPr>
                  <p:cNvPr id="372" name="Group 371">
                    <a:extLst>
                      <a:ext uri="{FF2B5EF4-FFF2-40B4-BE49-F238E27FC236}">
                        <a16:creationId xmlns:a16="http://schemas.microsoft.com/office/drawing/2014/main" id="{24ECEA18-651A-E5F9-6624-AD06372D177B}"/>
                      </a:ext>
                    </a:extLst>
                  </p:cNvPr>
                  <p:cNvGrpSpPr/>
                  <p:nvPr/>
                </p:nvGrpSpPr>
                <p:grpSpPr>
                  <a:xfrm>
                    <a:off x="5869455" y="3269426"/>
                    <a:ext cx="914866" cy="365760"/>
                    <a:chOff x="2111450" y="3255083"/>
                    <a:chExt cx="914866" cy="365760"/>
                  </a:xfrm>
                </p:grpSpPr>
                <p:grpSp>
                  <p:nvGrpSpPr>
                    <p:cNvPr id="373" name="Group 372">
                      <a:extLst>
                        <a:ext uri="{FF2B5EF4-FFF2-40B4-BE49-F238E27FC236}">
                          <a16:creationId xmlns:a16="http://schemas.microsoft.com/office/drawing/2014/main" id="{8187B339-469A-02BF-E60F-52CF9F0F2964}"/>
                        </a:ext>
                      </a:extLst>
                    </p:cNvPr>
                    <p:cNvGrpSpPr>
                      <a:grpSpLocks noChangeAspect="1"/>
                    </p:cNvGrpSpPr>
                    <p:nvPr/>
                  </p:nvGrpSpPr>
                  <p:grpSpPr>
                    <a:xfrm>
                      <a:off x="2111450" y="3255083"/>
                      <a:ext cx="443323" cy="365760"/>
                      <a:chOff x="-1287966" y="2952076"/>
                      <a:chExt cx="664984" cy="548640"/>
                    </a:xfrm>
                  </p:grpSpPr>
                  <p:pic>
                    <p:nvPicPr>
                      <p:cNvPr id="378" name="Graphic 377">
                        <a:extLst>
                          <a:ext uri="{FF2B5EF4-FFF2-40B4-BE49-F238E27FC236}">
                            <a16:creationId xmlns:a16="http://schemas.microsoft.com/office/drawing/2014/main" id="{FE4CC3FF-95D5-1833-173F-0BAF73B21D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79" name="Graphic 378">
                        <a:extLst>
                          <a:ext uri="{FF2B5EF4-FFF2-40B4-BE49-F238E27FC236}">
                            <a16:creationId xmlns:a16="http://schemas.microsoft.com/office/drawing/2014/main" id="{D8441DF4-B52E-C348-CD09-0075499A7A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80" name="Graphic 379">
                        <a:extLst>
                          <a:ext uri="{FF2B5EF4-FFF2-40B4-BE49-F238E27FC236}">
                            <a16:creationId xmlns:a16="http://schemas.microsoft.com/office/drawing/2014/main" id="{18D9F050-7C51-008D-06AF-3712ACDEBF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374" name="Group 373">
                      <a:extLst>
                        <a:ext uri="{FF2B5EF4-FFF2-40B4-BE49-F238E27FC236}">
                          <a16:creationId xmlns:a16="http://schemas.microsoft.com/office/drawing/2014/main" id="{EB8F8666-2AE1-6FB7-7C26-811632CD1388}"/>
                        </a:ext>
                      </a:extLst>
                    </p:cNvPr>
                    <p:cNvGrpSpPr>
                      <a:grpSpLocks noChangeAspect="1"/>
                    </p:cNvGrpSpPr>
                    <p:nvPr/>
                  </p:nvGrpSpPr>
                  <p:grpSpPr>
                    <a:xfrm>
                      <a:off x="2582993" y="3255083"/>
                      <a:ext cx="443323" cy="365760"/>
                      <a:chOff x="-1287966" y="2952076"/>
                      <a:chExt cx="664984" cy="548640"/>
                    </a:xfrm>
                  </p:grpSpPr>
                  <p:pic>
                    <p:nvPicPr>
                      <p:cNvPr id="375" name="Graphic 374">
                        <a:extLst>
                          <a:ext uri="{FF2B5EF4-FFF2-40B4-BE49-F238E27FC236}">
                            <a16:creationId xmlns:a16="http://schemas.microsoft.com/office/drawing/2014/main" id="{A7D7B749-A134-39C1-F0D4-54738AF8B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376" name="Graphic 375">
                        <a:extLst>
                          <a:ext uri="{FF2B5EF4-FFF2-40B4-BE49-F238E27FC236}">
                            <a16:creationId xmlns:a16="http://schemas.microsoft.com/office/drawing/2014/main" id="{456DBDDA-49F6-9A99-3D4D-48D1594280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377" name="Graphic 376">
                        <a:extLst>
                          <a:ext uri="{FF2B5EF4-FFF2-40B4-BE49-F238E27FC236}">
                            <a16:creationId xmlns:a16="http://schemas.microsoft.com/office/drawing/2014/main" id="{66AF8D13-9BD1-17BA-0AC5-C7A59B5C27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grpSp>
              <p:nvGrpSpPr>
                <p:cNvPr id="326" name="Group 325">
                  <a:extLst>
                    <a:ext uri="{FF2B5EF4-FFF2-40B4-BE49-F238E27FC236}">
                      <a16:creationId xmlns:a16="http://schemas.microsoft.com/office/drawing/2014/main" id="{56DE62AC-82F3-E303-7A2D-647FB5FE0981}"/>
                    </a:ext>
                  </a:extLst>
                </p:cNvPr>
                <p:cNvGrpSpPr/>
                <p:nvPr/>
              </p:nvGrpSpPr>
              <p:grpSpPr>
                <a:xfrm>
                  <a:off x="2460123" y="3746178"/>
                  <a:ext cx="4672871" cy="380103"/>
                  <a:chOff x="2111450" y="3255083"/>
                  <a:chExt cx="4672871" cy="380103"/>
                </a:xfrm>
                <a:solidFill>
                  <a:srgbClr val="618E6B"/>
                </a:solidFill>
              </p:grpSpPr>
              <p:grpSp>
                <p:nvGrpSpPr>
                  <p:cNvPr id="327" name="Group 326">
                    <a:extLst>
                      <a:ext uri="{FF2B5EF4-FFF2-40B4-BE49-F238E27FC236}">
                        <a16:creationId xmlns:a16="http://schemas.microsoft.com/office/drawing/2014/main" id="{2C3716BF-5635-F7C4-A5D9-51F42D02C286}"/>
                      </a:ext>
                    </a:extLst>
                  </p:cNvPr>
                  <p:cNvGrpSpPr/>
                  <p:nvPr/>
                </p:nvGrpSpPr>
                <p:grpSpPr>
                  <a:xfrm>
                    <a:off x="2111450" y="3255083"/>
                    <a:ext cx="1857953" cy="365760"/>
                    <a:chOff x="2111450" y="3255083"/>
                    <a:chExt cx="1857953" cy="365760"/>
                  </a:xfrm>
                  <a:grpFill/>
                </p:grpSpPr>
                <p:grpSp>
                  <p:nvGrpSpPr>
                    <p:cNvPr id="354" name="Group 353">
                      <a:extLst>
                        <a:ext uri="{FF2B5EF4-FFF2-40B4-BE49-F238E27FC236}">
                          <a16:creationId xmlns:a16="http://schemas.microsoft.com/office/drawing/2014/main" id="{C8D34069-AD19-43B9-B980-DDD7AD19E513}"/>
                        </a:ext>
                      </a:extLst>
                    </p:cNvPr>
                    <p:cNvGrpSpPr>
                      <a:grpSpLocks noChangeAspect="1"/>
                    </p:cNvGrpSpPr>
                    <p:nvPr/>
                  </p:nvGrpSpPr>
                  <p:grpSpPr>
                    <a:xfrm>
                      <a:off x="2111450" y="3255083"/>
                      <a:ext cx="443323" cy="365760"/>
                      <a:chOff x="-1287966" y="2952076"/>
                      <a:chExt cx="664984" cy="548640"/>
                    </a:xfrm>
                    <a:grpFill/>
                  </p:grpSpPr>
                  <p:pic>
                    <p:nvPicPr>
                      <p:cNvPr id="367" name="Graphic 366">
                        <a:extLst>
                          <a:ext uri="{FF2B5EF4-FFF2-40B4-BE49-F238E27FC236}">
                            <a16:creationId xmlns:a16="http://schemas.microsoft.com/office/drawing/2014/main" id="{1FFAF66C-88C3-4BE9-BBF7-F4172C6C30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68" name="Graphic 367">
                        <a:extLst>
                          <a:ext uri="{FF2B5EF4-FFF2-40B4-BE49-F238E27FC236}">
                            <a16:creationId xmlns:a16="http://schemas.microsoft.com/office/drawing/2014/main" id="{C11732F4-7571-476D-9226-0AC0ED1C98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69" name="Graphic 368">
                        <a:extLst>
                          <a:ext uri="{FF2B5EF4-FFF2-40B4-BE49-F238E27FC236}">
                            <a16:creationId xmlns:a16="http://schemas.microsoft.com/office/drawing/2014/main" id="{79EEB431-8F3D-E08F-B007-B7AD56E743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55" name="Group 354">
                      <a:extLst>
                        <a:ext uri="{FF2B5EF4-FFF2-40B4-BE49-F238E27FC236}">
                          <a16:creationId xmlns:a16="http://schemas.microsoft.com/office/drawing/2014/main" id="{E3A17D1A-DA3C-426A-423F-A3386658BFE1}"/>
                        </a:ext>
                      </a:extLst>
                    </p:cNvPr>
                    <p:cNvGrpSpPr>
                      <a:grpSpLocks noChangeAspect="1"/>
                    </p:cNvGrpSpPr>
                    <p:nvPr/>
                  </p:nvGrpSpPr>
                  <p:grpSpPr>
                    <a:xfrm>
                      <a:off x="2582993" y="3255083"/>
                      <a:ext cx="443323" cy="365760"/>
                      <a:chOff x="-1287966" y="2952076"/>
                      <a:chExt cx="664984" cy="548640"/>
                    </a:xfrm>
                    <a:grpFill/>
                  </p:grpSpPr>
                  <p:pic>
                    <p:nvPicPr>
                      <p:cNvPr id="364" name="Graphic 363">
                        <a:extLst>
                          <a:ext uri="{FF2B5EF4-FFF2-40B4-BE49-F238E27FC236}">
                            <a16:creationId xmlns:a16="http://schemas.microsoft.com/office/drawing/2014/main" id="{B8ECB1A4-45BE-9B4C-D5D3-531C858076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65" name="Graphic 364">
                        <a:extLst>
                          <a:ext uri="{FF2B5EF4-FFF2-40B4-BE49-F238E27FC236}">
                            <a16:creationId xmlns:a16="http://schemas.microsoft.com/office/drawing/2014/main" id="{1E6C4F54-E574-BDB5-E8E9-C2881A7F8D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66" name="Graphic 365">
                        <a:extLst>
                          <a:ext uri="{FF2B5EF4-FFF2-40B4-BE49-F238E27FC236}">
                            <a16:creationId xmlns:a16="http://schemas.microsoft.com/office/drawing/2014/main" id="{06F5713D-AD4B-48E0-39F8-93A103BEBB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56" name="Group 355">
                      <a:extLst>
                        <a:ext uri="{FF2B5EF4-FFF2-40B4-BE49-F238E27FC236}">
                          <a16:creationId xmlns:a16="http://schemas.microsoft.com/office/drawing/2014/main" id="{89298D9C-6988-7725-A8DD-82694FF42BAD}"/>
                        </a:ext>
                      </a:extLst>
                    </p:cNvPr>
                    <p:cNvGrpSpPr>
                      <a:grpSpLocks noChangeAspect="1"/>
                    </p:cNvGrpSpPr>
                    <p:nvPr/>
                  </p:nvGrpSpPr>
                  <p:grpSpPr>
                    <a:xfrm>
                      <a:off x="3054536" y="3255083"/>
                      <a:ext cx="443323" cy="365760"/>
                      <a:chOff x="-1287966" y="2952076"/>
                      <a:chExt cx="664984" cy="548640"/>
                    </a:xfrm>
                    <a:grpFill/>
                  </p:grpSpPr>
                  <p:pic>
                    <p:nvPicPr>
                      <p:cNvPr id="361" name="Graphic 360">
                        <a:extLst>
                          <a:ext uri="{FF2B5EF4-FFF2-40B4-BE49-F238E27FC236}">
                            <a16:creationId xmlns:a16="http://schemas.microsoft.com/office/drawing/2014/main" id="{BCD418BD-2342-790E-C011-BC622C4137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62" name="Graphic 361">
                        <a:extLst>
                          <a:ext uri="{FF2B5EF4-FFF2-40B4-BE49-F238E27FC236}">
                            <a16:creationId xmlns:a16="http://schemas.microsoft.com/office/drawing/2014/main" id="{38C27812-9352-D387-74F8-60E3685815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63" name="Graphic 362">
                        <a:extLst>
                          <a:ext uri="{FF2B5EF4-FFF2-40B4-BE49-F238E27FC236}">
                            <a16:creationId xmlns:a16="http://schemas.microsoft.com/office/drawing/2014/main" id="{7C48B0B1-FF2B-7AFD-3F85-B8A7BD5BE8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57" name="Group 356">
                      <a:extLst>
                        <a:ext uri="{FF2B5EF4-FFF2-40B4-BE49-F238E27FC236}">
                          <a16:creationId xmlns:a16="http://schemas.microsoft.com/office/drawing/2014/main" id="{6D885A4D-234E-F26C-CAF1-140080BD85E6}"/>
                        </a:ext>
                      </a:extLst>
                    </p:cNvPr>
                    <p:cNvGrpSpPr>
                      <a:grpSpLocks noChangeAspect="1"/>
                    </p:cNvGrpSpPr>
                    <p:nvPr/>
                  </p:nvGrpSpPr>
                  <p:grpSpPr>
                    <a:xfrm>
                      <a:off x="3526080" y="3255083"/>
                      <a:ext cx="443323" cy="365760"/>
                      <a:chOff x="-1287966" y="2952076"/>
                      <a:chExt cx="664984" cy="548640"/>
                    </a:xfrm>
                    <a:grpFill/>
                  </p:grpSpPr>
                  <p:pic>
                    <p:nvPicPr>
                      <p:cNvPr id="358" name="Graphic 357">
                        <a:extLst>
                          <a:ext uri="{FF2B5EF4-FFF2-40B4-BE49-F238E27FC236}">
                            <a16:creationId xmlns:a16="http://schemas.microsoft.com/office/drawing/2014/main" id="{902485FD-A72D-DD8B-5974-DA1575C1EC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59" name="Graphic 358">
                        <a:extLst>
                          <a:ext uri="{FF2B5EF4-FFF2-40B4-BE49-F238E27FC236}">
                            <a16:creationId xmlns:a16="http://schemas.microsoft.com/office/drawing/2014/main" id="{7F24674C-D36F-5D1F-F825-F5019E2B1F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60" name="Graphic 359">
                        <a:extLst>
                          <a:ext uri="{FF2B5EF4-FFF2-40B4-BE49-F238E27FC236}">
                            <a16:creationId xmlns:a16="http://schemas.microsoft.com/office/drawing/2014/main" id="{865BD70D-E8A3-FF2D-D3F0-D0602F6973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nvGrpSpPr>
                  <p:cNvPr id="328" name="Group 327">
                    <a:extLst>
                      <a:ext uri="{FF2B5EF4-FFF2-40B4-BE49-F238E27FC236}">
                        <a16:creationId xmlns:a16="http://schemas.microsoft.com/office/drawing/2014/main" id="{8BD64116-BE1A-83CA-0ECE-283A6D1BC477}"/>
                      </a:ext>
                    </a:extLst>
                  </p:cNvPr>
                  <p:cNvGrpSpPr/>
                  <p:nvPr/>
                </p:nvGrpSpPr>
                <p:grpSpPr>
                  <a:xfrm>
                    <a:off x="3995831" y="3267633"/>
                    <a:ext cx="1857953" cy="365760"/>
                    <a:chOff x="2111450" y="3255083"/>
                    <a:chExt cx="1857953" cy="365760"/>
                  </a:xfrm>
                  <a:grpFill/>
                </p:grpSpPr>
                <p:grpSp>
                  <p:nvGrpSpPr>
                    <p:cNvPr id="338" name="Group 337">
                      <a:extLst>
                        <a:ext uri="{FF2B5EF4-FFF2-40B4-BE49-F238E27FC236}">
                          <a16:creationId xmlns:a16="http://schemas.microsoft.com/office/drawing/2014/main" id="{FAA708BF-5D16-4989-21B3-00F74FB04BA2}"/>
                        </a:ext>
                      </a:extLst>
                    </p:cNvPr>
                    <p:cNvGrpSpPr>
                      <a:grpSpLocks noChangeAspect="1"/>
                    </p:cNvGrpSpPr>
                    <p:nvPr/>
                  </p:nvGrpSpPr>
                  <p:grpSpPr>
                    <a:xfrm>
                      <a:off x="2111450" y="3255083"/>
                      <a:ext cx="443323" cy="365760"/>
                      <a:chOff x="-1287966" y="2952076"/>
                      <a:chExt cx="664984" cy="548640"/>
                    </a:xfrm>
                    <a:grpFill/>
                  </p:grpSpPr>
                  <p:pic>
                    <p:nvPicPr>
                      <p:cNvPr id="351" name="Graphic 350">
                        <a:extLst>
                          <a:ext uri="{FF2B5EF4-FFF2-40B4-BE49-F238E27FC236}">
                            <a16:creationId xmlns:a16="http://schemas.microsoft.com/office/drawing/2014/main" id="{986E31D0-E969-C47D-CDF8-1ACFB8D47D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52" name="Graphic 351">
                        <a:extLst>
                          <a:ext uri="{FF2B5EF4-FFF2-40B4-BE49-F238E27FC236}">
                            <a16:creationId xmlns:a16="http://schemas.microsoft.com/office/drawing/2014/main" id="{91BBC4D4-C73F-5695-BF07-366A182FDF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53" name="Graphic 352">
                        <a:extLst>
                          <a:ext uri="{FF2B5EF4-FFF2-40B4-BE49-F238E27FC236}">
                            <a16:creationId xmlns:a16="http://schemas.microsoft.com/office/drawing/2014/main" id="{E1EBC78A-9D85-7A39-6680-26730C93EF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39" name="Group 338">
                      <a:extLst>
                        <a:ext uri="{FF2B5EF4-FFF2-40B4-BE49-F238E27FC236}">
                          <a16:creationId xmlns:a16="http://schemas.microsoft.com/office/drawing/2014/main" id="{6C1B8FE5-0848-F496-F4FC-9135EA808114}"/>
                        </a:ext>
                      </a:extLst>
                    </p:cNvPr>
                    <p:cNvGrpSpPr>
                      <a:grpSpLocks noChangeAspect="1"/>
                    </p:cNvGrpSpPr>
                    <p:nvPr/>
                  </p:nvGrpSpPr>
                  <p:grpSpPr>
                    <a:xfrm>
                      <a:off x="2582993" y="3255083"/>
                      <a:ext cx="443323" cy="365760"/>
                      <a:chOff x="-1287966" y="2952076"/>
                      <a:chExt cx="664984" cy="548640"/>
                    </a:xfrm>
                    <a:grpFill/>
                  </p:grpSpPr>
                  <p:pic>
                    <p:nvPicPr>
                      <p:cNvPr id="348" name="Graphic 347">
                        <a:extLst>
                          <a:ext uri="{FF2B5EF4-FFF2-40B4-BE49-F238E27FC236}">
                            <a16:creationId xmlns:a16="http://schemas.microsoft.com/office/drawing/2014/main" id="{4CC65AFB-6BA9-CCE8-B194-3CC2B4D35F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49" name="Graphic 348">
                        <a:extLst>
                          <a:ext uri="{FF2B5EF4-FFF2-40B4-BE49-F238E27FC236}">
                            <a16:creationId xmlns:a16="http://schemas.microsoft.com/office/drawing/2014/main" id="{E653D9EF-C56C-4D58-CF9C-BE80AA3172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50" name="Graphic 349">
                        <a:extLst>
                          <a:ext uri="{FF2B5EF4-FFF2-40B4-BE49-F238E27FC236}">
                            <a16:creationId xmlns:a16="http://schemas.microsoft.com/office/drawing/2014/main" id="{2A0956D9-8DA4-3CB2-F7DE-75FB017F5B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40" name="Group 339">
                      <a:extLst>
                        <a:ext uri="{FF2B5EF4-FFF2-40B4-BE49-F238E27FC236}">
                          <a16:creationId xmlns:a16="http://schemas.microsoft.com/office/drawing/2014/main" id="{00A6469B-07EC-1686-0404-313DE512627C}"/>
                        </a:ext>
                      </a:extLst>
                    </p:cNvPr>
                    <p:cNvGrpSpPr>
                      <a:grpSpLocks noChangeAspect="1"/>
                    </p:cNvGrpSpPr>
                    <p:nvPr/>
                  </p:nvGrpSpPr>
                  <p:grpSpPr>
                    <a:xfrm>
                      <a:off x="3054536" y="3255083"/>
                      <a:ext cx="443323" cy="365760"/>
                      <a:chOff x="-1287966" y="2952076"/>
                      <a:chExt cx="664984" cy="548640"/>
                    </a:xfrm>
                    <a:grpFill/>
                  </p:grpSpPr>
                  <p:pic>
                    <p:nvPicPr>
                      <p:cNvPr id="345" name="Graphic 344">
                        <a:extLst>
                          <a:ext uri="{FF2B5EF4-FFF2-40B4-BE49-F238E27FC236}">
                            <a16:creationId xmlns:a16="http://schemas.microsoft.com/office/drawing/2014/main" id="{6990DBB3-064B-EA86-F20A-D09CEDC941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46" name="Graphic 345">
                        <a:extLst>
                          <a:ext uri="{FF2B5EF4-FFF2-40B4-BE49-F238E27FC236}">
                            <a16:creationId xmlns:a16="http://schemas.microsoft.com/office/drawing/2014/main" id="{55A2553C-EB3A-D611-3FBE-4F33FCA986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47" name="Graphic 346">
                        <a:extLst>
                          <a:ext uri="{FF2B5EF4-FFF2-40B4-BE49-F238E27FC236}">
                            <a16:creationId xmlns:a16="http://schemas.microsoft.com/office/drawing/2014/main" id="{CA17C9C0-5BD4-9D60-4407-70E3BF7207E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41" name="Group 340">
                      <a:extLst>
                        <a:ext uri="{FF2B5EF4-FFF2-40B4-BE49-F238E27FC236}">
                          <a16:creationId xmlns:a16="http://schemas.microsoft.com/office/drawing/2014/main" id="{DAFF2A94-1E59-5E2B-2346-87324F3E116D}"/>
                        </a:ext>
                      </a:extLst>
                    </p:cNvPr>
                    <p:cNvGrpSpPr>
                      <a:grpSpLocks noChangeAspect="1"/>
                    </p:cNvGrpSpPr>
                    <p:nvPr/>
                  </p:nvGrpSpPr>
                  <p:grpSpPr>
                    <a:xfrm>
                      <a:off x="3526080" y="3255083"/>
                      <a:ext cx="443323" cy="365760"/>
                      <a:chOff x="-1287966" y="2952076"/>
                      <a:chExt cx="664984" cy="548640"/>
                    </a:xfrm>
                    <a:grpFill/>
                  </p:grpSpPr>
                  <p:pic>
                    <p:nvPicPr>
                      <p:cNvPr id="342" name="Graphic 341">
                        <a:extLst>
                          <a:ext uri="{FF2B5EF4-FFF2-40B4-BE49-F238E27FC236}">
                            <a16:creationId xmlns:a16="http://schemas.microsoft.com/office/drawing/2014/main" id="{F6DCD303-D5E2-2BAC-3711-BAAE9949B4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43" name="Graphic 342">
                        <a:extLst>
                          <a:ext uri="{FF2B5EF4-FFF2-40B4-BE49-F238E27FC236}">
                            <a16:creationId xmlns:a16="http://schemas.microsoft.com/office/drawing/2014/main" id="{CFE5CE3C-2945-C00A-9B93-346356E721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44" name="Graphic 343">
                        <a:extLst>
                          <a:ext uri="{FF2B5EF4-FFF2-40B4-BE49-F238E27FC236}">
                            <a16:creationId xmlns:a16="http://schemas.microsoft.com/office/drawing/2014/main" id="{0C2D0309-C288-E0B3-BECB-90F7701BB9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nvGrpSpPr>
                  <p:cNvPr id="329" name="Group 328">
                    <a:extLst>
                      <a:ext uri="{FF2B5EF4-FFF2-40B4-BE49-F238E27FC236}">
                        <a16:creationId xmlns:a16="http://schemas.microsoft.com/office/drawing/2014/main" id="{B3FDAB3F-35EF-E8E4-E426-47EED6FCEB1F}"/>
                      </a:ext>
                    </a:extLst>
                  </p:cNvPr>
                  <p:cNvGrpSpPr/>
                  <p:nvPr/>
                </p:nvGrpSpPr>
                <p:grpSpPr>
                  <a:xfrm>
                    <a:off x="5869455" y="3269426"/>
                    <a:ext cx="914866" cy="365760"/>
                    <a:chOff x="2111450" y="3255083"/>
                    <a:chExt cx="914866" cy="365760"/>
                  </a:xfrm>
                  <a:grpFill/>
                </p:grpSpPr>
                <p:grpSp>
                  <p:nvGrpSpPr>
                    <p:cNvPr id="330" name="Group 329">
                      <a:extLst>
                        <a:ext uri="{FF2B5EF4-FFF2-40B4-BE49-F238E27FC236}">
                          <a16:creationId xmlns:a16="http://schemas.microsoft.com/office/drawing/2014/main" id="{2434AA93-EEC1-85B7-8FF7-BEF3E65398E6}"/>
                        </a:ext>
                      </a:extLst>
                    </p:cNvPr>
                    <p:cNvGrpSpPr>
                      <a:grpSpLocks noChangeAspect="1"/>
                    </p:cNvGrpSpPr>
                    <p:nvPr/>
                  </p:nvGrpSpPr>
                  <p:grpSpPr>
                    <a:xfrm>
                      <a:off x="2111450" y="3255083"/>
                      <a:ext cx="443323" cy="365760"/>
                      <a:chOff x="-1287966" y="2952076"/>
                      <a:chExt cx="664984" cy="548640"/>
                    </a:xfrm>
                    <a:grpFill/>
                  </p:grpSpPr>
                  <p:pic>
                    <p:nvPicPr>
                      <p:cNvPr id="335" name="Graphic 334">
                        <a:extLst>
                          <a:ext uri="{FF2B5EF4-FFF2-40B4-BE49-F238E27FC236}">
                            <a16:creationId xmlns:a16="http://schemas.microsoft.com/office/drawing/2014/main" id="{15BF4D03-2242-BB5C-8DAA-929B58CC36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36" name="Graphic 335">
                        <a:extLst>
                          <a:ext uri="{FF2B5EF4-FFF2-40B4-BE49-F238E27FC236}">
                            <a16:creationId xmlns:a16="http://schemas.microsoft.com/office/drawing/2014/main" id="{760B2C0E-6B81-2D77-472B-95FC47E2A6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37" name="Graphic 336">
                        <a:extLst>
                          <a:ext uri="{FF2B5EF4-FFF2-40B4-BE49-F238E27FC236}">
                            <a16:creationId xmlns:a16="http://schemas.microsoft.com/office/drawing/2014/main" id="{8EF94054-1385-D5CC-65EF-5ACDEFD49F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nvGrpSpPr>
                    <p:cNvPr id="331" name="Group 330">
                      <a:extLst>
                        <a:ext uri="{FF2B5EF4-FFF2-40B4-BE49-F238E27FC236}">
                          <a16:creationId xmlns:a16="http://schemas.microsoft.com/office/drawing/2014/main" id="{AB9C25A9-7AA4-7E2A-4057-7D01ACA73D00}"/>
                        </a:ext>
                      </a:extLst>
                    </p:cNvPr>
                    <p:cNvGrpSpPr>
                      <a:grpSpLocks noChangeAspect="1"/>
                    </p:cNvGrpSpPr>
                    <p:nvPr/>
                  </p:nvGrpSpPr>
                  <p:grpSpPr>
                    <a:xfrm>
                      <a:off x="2582993" y="3255083"/>
                      <a:ext cx="443323" cy="365760"/>
                      <a:chOff x="-1287966" y="2952076"/>
                      <a:chExt cx="664984" cy="548640"/>
                    </a:xfrm>
                    <a:grpFill/>
                  </p:grpSpPr>
                  <p:pic>
                    <p:nvPicPr>
                      <p:cNvPr id="332" name="Graphic 331">
                        <a:extLst>
                          <a:ext uri="{FF2B5EF4-FFF2-40B4-BE49-F238E27FC236}">
                            <a16:creationId xmlns:a16="http://schemas.microsoft.com/office/drawing/2014/main" id="{64DC101B-FE05-2D9E-A7C0-AD255C4488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47" y="2952076"/>
                        <a:ext cx="149052" cy="548640"/>
                      </a:xfrm>
                      <a:prstGeom prst="rect">
                        <a:avLst/>
                      </a:prstGeom>
                    </p:spPr>
                  </p:pic>
                  <p:pic>
                    <p:nvPicPr>
                      <p:cNvPr id="333" name="Graphic 332">
                        <a:extLst>
                          <a:ext uri="{FF2B5EF4-FFF2-40B4-BE49-F238E27FC236}">
                            <a16:creationId xmlns:a16="http://schemas.microsoft.com/office/drawing/2014/main" id="{8C92B50B-FE0E-1906-B779-943326CAD5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966" y="2952076"/>
                        <a:ext cx="210037" cy="548640"/>
                      </a:xfrm>
                      <a:prstGeom prst="rect">
                        <a:avLst/>
                      </a:prstGeom>
                    </p:spPr>
                  </p:pic>
                  <p:pic>
                    <p:nvPicPr>
                      <p:cNvPr id="334" name="Graphic 333">
                        <a:extLst>
                          <a:ext uri="{FF2B5EF4-FFF2-40B4-BE49-F238E27FC236}">
                            <a16:creationId xmlns:a16="http://schemas.microsoft.com/office/drawing/2014/main" id="{509F5D3C-866A-A5DE-8440-6D14881E86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0193" y="2952076"/>
                        <a:ext cx="207211" cy="548640"/>
                      </a:xfrm>
                      <a:prstGeom prst="rect">
                        <a:avLst/>
                      </a:prstGeom>
                    </p:spPr>
                  </p:pic>
                </p:grpSp>
              </p:grpSp>
            </p:grpSp>
          </p:grpSp>
          <p:grpSp>
            <p:nvGrpSpPr>
              <p:cNvPr id="467" name="Group 466">
                <a:extLst>
                  <a:ext uri="{FF2B5EF4-FFF2-40B4-BE49-F238E27FC236}">
                    <a16:creationId xmlns:a16="http://schemas.microsoft.com/office/drawing/2014/main" id="{7AB15E18-6A8B-2B13-3940-446223D5E308}"/>
                  </a:ext>
                </a:extLst>
              </p:cNvPr>
              <p:cNvGrpSpPr/>
              <p:nvPr/>
            </p:nvGrpSpPr>
            <p:grpSpPr>
              <a:xfrm>
                <a:off x="8072112" y="4102991"/>
                <a:ext cx="914866" cy="365760"/>
                <a:chOff x="2111450" y="3255083"/>
                <a:chExt cx="914866" cy="365760"/>
              </a:xfrm>
            </p:grpSpPr>
            <p:grpSp>
              <p:nvGrpSpPr>
                <p:cNvPr id="468" name="Group 467">
                  <a:extLst>
                    <a:ext uri="{FF2B5EF4-FFF2-40B4-BE49-F238E27FC236}">
                      <a16:creationId xmlns:a16="http://schemas.microsoft.com/office/drawing/2014/main" id="{99B6C7B6-6DB5-1680-AB80-5073FEF0D8A3}"/>
                    </a:ext>
                  </a:extLst>
                </p:cNvPr>
                <p:cNvGrpSpPr>
                  <a:grpSpLocks noChangeAspect="1"/>
                </p:cNvGrpSpPr>
                <p:nvPr/>
              </p:nvGrpSpPr>
              <p:grpSpPr>
                <a:xfrm>
                  <a:off x="2111450" y="3255083"/>
                  <a:ext cx="443323" cy="365760"/>
                  <a:chOff x="-1287966" y="2952076"/>
                  <a:chExt cx="664984" cy="548640"/>
                </a:xfrm>
              </p:grpSpPr>
              <p:pic>
                <p:nvPicPr>
                  <p:cNvPr id="473" name="Graphic 472">
                    <a:extLst>
                      <a:ext uri="{FF2B5EF4-FFF2-40B4-BE49-F238E27FC236}">
                        <a16:creationId xmlns:a16="http://schemas.microsoft.com/office/drawing/2014/main" id="{6E1FDC8D-38AF-C4C3-7C60-662CF61EBD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74" name="Graphic 473">
                    <a:extLst>
                      <a:ext uri="{FF2B5EF4-FFF2-40B4-BE49-F238E27FC236}">
                        <a16:creationId xmlns:a16="http://schemas.microsoft.com/office/drawing/2014/main" id="{AD1551F7-A61D-4959-5CCD-FD49CFED5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75" name="Graphic 474">
                    <a:extLst>
                      <a:ext uri="{FF2B5EF4-FFF2-40B4-BE49-F238E27FC236}">
                        <a16:creationId xmlns:a16="http://schemas.microsoft.com/office/drawing/2014/main" id="{80B4B053-E028-BC6F-D3F0-337B9548A6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nvGrpSpPr>
                <p:cNvPr id="469" name="Group 468">
                  <a:extLst>
                    <a:ext uri="{FF2B5EF4-FFF2-40B4-BE49-F238E27FC236}">
                      <a16:creationId xmlns:a16="http://schemas.microsoft.com/office/drawing/2014/main" id="{EE5CB41A-26A4-560D-779C-396E223D5117}"/>
                    </a:ext>
                  </a:extLst>
                </p:cNvPr>
                <p:cNvGrpSpPr>
                  <a:grpSpLocks noChangeAspect="1"/>
                </p:cNvGrpSpPr>
                <p:nvPr/>
              </p:nvGrpSpPr>
              <p:grpSpPr>
                <a:xfrm>
                  <a:off x="2582993" y="3255083"/>
                  <a:ext cx="443323" cy="365760"/>
                  <a:chOff x="-1287966" y="2952076"/>
                  <a:chExt cx="664984" cy="548640"/>
                </a:xfrm>
              </p:grpSpPr>
              <p:pic>
                <p:nvPicPr>
                  <p:cNvPr id="470" name="Graphic 469">
                    <a:extLst>
                      <a:ext uri="{FF2B5EF4-FFF2-40B4-BE49-F238E27FC236}">
                        <a16:creationId xmlns:a16="http://schemas.microsoft.com/office/drawing/2014/main" id="{A11A5344-3D79-7DAC-54F4-6DE1F9E273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847" y="2952076"/>
                    <a:ext cx="149052" cy="548640"/>
                  </a:xfrm>
                  <a:prstGeom prst="rect">
                    <a:avLst/>
                  </a:prstGeom>
                </p:spPr>
              </p:pic>
              <p:pic>
                <p:nvPicPr>
                  <p:cNvPr id="471" name="Graphic 470">
                    <a:extLst>
                      <a:ext uri="{FF2B5EF4-FFF2-40B4-BE49-F238E27FC236}">
                        <a16:creationId xmlns:a16="http://schemas.microsoft.com/office/drawing/2014/main" id="{E9CBD0C1-E820-97E6-6A83-F138098EE1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7966" y="2952076"/>
                    <a:ext cx="210037" cy="548640"/>
                  </a:xfrm>
                  <a:prstGeom prst="rect">
                    <a:avLst/>
                  </a:prstGeom>
                </p:spPr>
              </p:pic>
              <p:pic>
                <p:nvPicPr>
                  <p:cNvPr id="472" name="Graphic 471">
                    <a:extLst>
                      <a:ext uri="{FF2B5EF4-FFF2-40B4-BE49-F238E27FC236}">
                        <a16:creationId xmlns:a16="http://schemas.microsoft.com/office/drawing/2014/main" id="{C6C648DC-0D2B-D521-EF72-069141FAAA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193" y="2952076"/>
                    <a:ext cx="207211" cy="548640"/>
                  </a:xfrm>
                  <a:prstGeom prst="rect">
                    <a:avLst/>
                  </a:prstGeom>
                </p:spPr>
              </p:pic>
            </p:grpSp>
          </p:grpSp>
        </p:grpSp>
      </p:grpSp>
      <p:grpSp>
        <p:nvGrpSpPr>
          <p:cNvPr id="478" name="Group 477">
            <a:extLst>
              <a:ext uri="{FF2B5EF4-FFF2-40B4-BE49-F238E27FC236}">
                <a16:creationId xmlns:a16="http://schemas.microsoft.com/office/drawing/2014/main" id="{3CE159B7-268B-463D-79FA-584920863054}"/>
              </a:ext>
            </a:extLst>
          </p:cNvPr>
          <p:cNvGrpSpPr/>
          <p:nvPr/>
        </p:nvGrpSpPr>
        <p:grpSpPr>
          <a:xfrm>
            <a:off x="957829" y="1525346"/>
            <a:ext cx="8662686" cy="592503"/>
            <a:chOff x="887491" y="1500311"/>
            <a:chExt cx="8662686" cy="592503"/>
          </a:xfrm>
        </p:grpSpPr>
        <p:sp>
          <p:nvSpPr>
            <p:cNvPr id="479" name="TextBox 478">
              <a:extLst>
                <a:ext uri="{FF2B5EF4-FFF2-40B4-BE49-F238E27FC236}">
                  <a16:creationId xmlns:a16="http://schemas.microsoft.com/office/drawing/2014/main" id="{AD596526-D957-59BE-0661-8BF9B55459BB}"/>
                </a:ext>
              </a:extLst>
            </p:cNvPr>
            <p:cNvSpPr txBox="1"/>
            <p:nvPr/>
          </p:nvSpPr>
          <p:spPr>
            <a:xfrm>
              <a:off x="887491" y="1500311"/>
              <a:ext cx="712710" cy="592503"/>
            </a:xfrm>
            <a:prstGeom prst="roundRect">
              <a:avLst/>
            </a:prstGeom>
            <a:solidFill>
              <a:schemeClr val="tx1">
                <a:lumMod val="65000"/>
                <a:lumOff val="35000"/>
              </a:schemeClr>
            </a:solidFill>
          </p:spPr>
          <p:txBody>
            <a:bodyPr wrap="none" rtlCol="0" anchor="ctr">
              <a:noAutofit/>
            </a:bodyPr>
            <a:lstStyle/>
            <a:p>
              <a:pPr algn="ctr">
                <a:lnSpc>
                  <a:spcPct val="90000"/>
                </a:lnSpc>
              </a:pPr>
              <a:r>
                <a:rPr lang="en-US" sz="1600">
                  <a:solidFill>
                    <a:schemeClr val="bg1"/>
                  </a:solidFill>
                </a:rPr>
                <a:t>[Lab]</a:t>
              </a:r>
            </a:p>
          </p:txBody>
        </p:sp>
        <p:sp>
          <p:nvSpPr>
            <p:cNvPr id="480" name="Rounded Rectangle 479">
              <a:extLst>
                <a:ext uri="{FF2B5EF4-FFF2-40B4-BE49-F238E27FC236}">
                  <a16:creationId xmlns:a16="http://schemas.microsoft.com/office/drawing/2014/main" id="{9D624E0D-7383-1701-5A0B-CD23C28B56FF}"/>
                </a:ext>
              </a:extLst>
            </p:cNvPr>
            <p:cNvSpPr/>
            <p:nvPr/>
          </p:nvSpPr>
          <p:spPr>
            <a:xfrm>
              <a:off x="5786677" y="1567961"/>
              <a:ext cx="1496467"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Absenteeism</a:t>
              </a:r>
            </a:p>
          </p:txBody>
        </p:sp>
        <p:sp>
          <p:nvSpPr>
            <p:cNvPr id="481" name="Rounded Rectangle 480">
              <a:extLst>
                <a:ext uri="{FF2B5EF4-FFF2-40B4-BE49-F238E27FC236}">
                  <a16:creationId xmlns:a16="http://schemas.microsoft.com/office/drawing/2014/main" id="{2C73410C-3CB6-6FC0-BB5C-4232951FDA44}"/>
                </a:ext>
              </a:extLst>
            </p:cNvPr>
            <p:cNvSpPr/>
            <p:nvPr/>
          </p:nvSpPr>
          <p:spPr>
            <a:xfrm>
              <a:off x="1671896" y="1567961"/>
              <a:ext cx="2344069"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Equipment shortage</a:t>
              </a:r>
            </a:p>
          </p:txBody>
        </p:sp>
        <p:sp>
          <p:nvSpPr>
            <p:cNvPr id="482" name="Rounded Rectangle 481">
              <a:extLst>
                <a:ext uri="{FF2B5EF4-FFF2-40B4-BE49-F238E27FC236}">
                  <a16:creationId xmlns:a16="http://schemas.microsoft.com/office/drawing/2014/main" id="{36FF8FA7-ABE2-AD58-46B0-801EF26BD94D}"/>
                </a:ext>
              </a:extLst>
            </p:cNvPr>
            <p:cNvSpPr/>
            <p:nvPr/>
          </p:nvSpPr>
          <p:spPr>
            <a:xfrm>
              <a:off x="4050991" y="1567961"/>
              <a:ext cx="1700658"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Strained staff</a:t>
              </a:r>
            </a:p>
          </p:txBody>
        </p:sp>
        <p:sp>
          <p:nvSpPr>
            <p:cNvPr id="483" name="Rounded Rectangle 482">
              <a:extLst>
                <a:ext uri="{FF2B5EF4-FFF2-40B4-BE49-F238E27FC236}">
                  <a16:creationId xmlns:a16="http://schemas.microsoft.com/office/drawing/2014/main" id="{A4FF76A4-044A-B767-39AC-0055DE3D5FB7}"/>
                </a:ext>
              </a:extLst>
            </p:cNvPr>
            <p:cNvSpPr/>
            <p:nvPr/>
          </p:nvSpPr>
          <p:spPr>
            <a:xfrm>
              <a:off x="7321244" y="1567961"/>
              <a:ext cx="2228933"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Political interference</a:t>
              </a:r>
            </a:p>
          </p:txBody>
        </p:sp>
      </p:grpSp>
      <p:sp>
        <p:nvSpPr>
          <p:cNvPr id="7" name="TextBox 8">
            <a:extLst>
              <a:ext uri="{FF2B5EF4-FFF2-40B4-BE49-F238E27FC236}">
                <a16:creationId xmlns:a16="http://schemas.microsoft.com/office/drawing/2014/main" id="{F7B31797-B7B0-B670-0C3C-AFF025A561E7}"/>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16</a:t>
            </a:fld>
            <a:endParaRPr lang="en-US" altLang="en-US" sz="1200">
              <a:solidFill>
                <a:schemeClr val="bg1"/>
              </a:solidFill>
            </a:endParaRPr>
          </a:p>
        </p:txBody>
      </p:sp>
    </p:spTree>
    <p:extLst>
      <p:ext uri="{BB962C8B-B14F-4D97-AF65-F5344CB8AC3E}">
        <p14:creationId xmlns:p14="http://schemas.microsoft.com/office/powerpoint/2010/main" val="17398379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663E8-7FB7-DD45-FC36-397D3459F778}"/>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664C1637-274F-26C6-F450-0CDB24DA1B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8364" y="3047999"/>
            <a:ext cx="9613211" cy="4288971"/>
          </a:xfrm>
          <a:prstGeom prst="rect">
            <a:avLst/>
          </a:prstGeom>
        </p:spPr>
      </p:pic>
      <p:sp>
        <p:nvSpPr>
          <p:cNvPr id="3" name="Rectangle 2">
            <a:extLst>
              <a:ext uri="{FF2B5EF4-FFF2-40B4-BE49-F238E27FC236}">
                <a16:creationId xmlns:a16="http://schemas.microsoft.com/office/drawing/2014/main" id="{6CDBF3FC-9329-5049-5A14-F3FFC70370B5}"/>
              </a:ext>
            </a:extLst>
          </p:cNvPr>
          <p:cNvSpPr txBox="1">
            <a:spLocks noChangeArrowheads="1"/>
          </p:cNvSpPr>
          <p:nvPr/>
        </p:nvSpPr>
        <p:spPr bwMode="auto">
          <a:xfrm>
            <a:off x="860098" y="580642"/>
            <a:ext cx="8229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a:lstStyle>
          <a:p>
            <a:pPr algn="l" defTabSz="914400"/>
            <a:r>
              <a:rPr lang="en-US" altLang="en-US" sz="2800"/>
              <a:t>MERS outbreak morphs into pandemic</a:t>
            </a:r>
            <a:endParaRPr lang="en-US" sz="1200"/>
          </a:p>
        </p:txBody>
      </p:sp>
      <p:sp>
        <p:nvSpPr>
          <p:cNvPr id="5" name="Rectangle 4">
            <a:extLst>
              <a:ext uri="{FF2B5EF4-FFF2-40B4-BE49-F238E27FC236}">
                <a16:creationId xmlns:a16="http://schemas.microsoft.com/office/drawing/2014/main" id="{15DEFEEA-9103-84CA-CA7A-124E7248B902}"/>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5</a:t>
            </a:r>
          </a:p>
        </p:txBody>
      </p:sp>
      <p:grpSp>
        <p:nvGrpSpPr>
          <p:cNvPr id="89" name="Group 88">
            <a:extLst>
              <a:ext uri="{FF2B5EF4-FFF2-40B4-BE49-F238E27FC236}">
                <a16:creationId xmlns:a16="http://schemas.microsoft.com/office/drawing/2014/main" id="{FEB78026-3B9C-AB87-28E3-EB617A002FC7}"/>
              </a:ext>
            </a:extLst>
          </p:cNvPr>
          <p:cNvGrpSpPr/>
          <p:nvPr/>
        </p:nvGrpSpPr>
        <p:grpSpPr>
          <a:xfrm>
            <a:off x="991247" y="2195824"/>
            <a:ext cx="3673625" cy="592503"/>
            <a:chOff x="564218" y="2098963"/>
            <a:chExt cx="3673625" cy="592503"/>
          </a:xfrm>
        </p:grpSpPr>
        <p:sp>
          <p:nvSpPr>
            <p:cNvPr id="206" name="Rounded Rectangle 205">
              <a:extLst>
                <a:ext uri="{FF2B5EF4-FFF2-40B4-BE49-F238E27FC236}">
                  <a16:creationId xmlns:a16="http://schemas.microsoft.com/office/drawing/2014/main" id="{19A23E61-66A5-3E29-A1C1-61D881E815D1}"/>
                </a:ext>
              </a:extLst>
            </p:cNvPr>
            <p:cNvSpPr/>
            <p:nvPr/>
          </p:nvSpPr>
          <p:spPr>
            <a:xfrm>
              <a:off x="1361528" y="2184426"/>
              <a:ext cx="1500425"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Critical care</a:t>
              </a:r>
            </a:p>
          </p:txBody>
        </p:sp>
        <p:sp>
          <p:nvSpPr>
            <p:cNvPr id="207" name="Rounded Rectangle 206">
              <a:extLst>
                <a:ext uri="{FF2B5EF4-FFF2-40B4-BE49-F238E27FC236}">
                  <a16:creationId xmlns:a16="http://schemas.microsoft.com/office/drawing/2014/main" id="{E7A25FBD-7965-E6B4-7AFA-C552542E13EC}"/>
                </a:ext>
              </a:extLst>
            </p:cNvPr>
            <p:cNvSpPr/>
            <p:nvPr/>
          </p:nvSpPr>
          <p:spPr>
            <a:xfrm>
              <a:off x="2913569" y="2184426"/>
              <a:ext cx="1324274"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Ventilators</a:t>
              </a:r>
            </a:p>
          </p:txBody>
        </p:sp>
        <p:grpSp>
          <p:nvGrpSpPr>
            <p:cNvPr id="209" name="Group 208">
              <a:extLst>
                <a:ext uri="{FF2B5EF4-FFF2-40B4-BE49-F238E27FC236}">
                  <a16:creationId xmlns:a16="http://schemas.microsoft.com/office/drawing/2014/main" id="{F800BDC1-D91D-A5D1-6830-78B4F1E5AB5C}"/>
                </a:ext>
              </a:extLst>
            </p:cNvPr>
            <p:cNvGrpSpPr/>
            <p:nvPr/>
          </p:nvGrpSpPr>
          <p:grpSpPr>
            <a:xfrm>
              <a:off x="564218" y="2098963"/>
              <a:ext cx="712710" cy="592503"/>
              <a:chOff x="564218" y="2098963"/>
              <a:chExt cx="712710" cy="592503"/>
            </a:xfrm>
          </p:grpSpPr>
          <p:sp>
            <p:nvSpPr>
              <p:cNvPr id="204" name="TextBox 203">
                <a:extLst>
                  <a:ext uri="{FF2B5EF4-FFF2-40B4-BE49-F238E27FC236}">
                    <a16:creationId xmlns:a16="http://schemas.microsoft.com/office/drawing/2014/main" id="{469BEA71-EDD5-6949-8206-33B93F4FA693}"/>
                  </a:ext>
                </a:extLst>
              </p:cNvPr>
              <p:cNvSpPr txBox="1"/>
              <p:nvPr/>
            </p:nvSpPr>
            <p:spPr>
              <a:xfrm>
                <a:off x="564218" y="2098963"/>
                <a:ext cx="712710" cy="592503"/>
              </a:xfrm>
              <a:prstGeom prst="roundRect">
                <a:avLst/>
              </a:prstGeom>
              <a:solidFill>
                <a:schemeClr val="tx1">
                  <a:lumMod val="65000"/>
                  <a:lumOff val="35000"/>
                </a:schemeClr>
              </a:solidFill>
            </p:spPr>
            <p:txBody>
              <a:bodyPr wrap="none" rtlCol="0">
                <a:spAutoFit/>
              </a:bodyPr>
              <a:lstStyle/>
              <a:p>
                <a:pPr algn="ctr">
                  <a:lnSpc>
                    <a:spcPct val="90000"/>
                  </a:lnSpc>
                </a:pPr>
                <a:r>
                  <a:rPr lang="en-US" sz="1600">
                    <a:solidFill>
                      <a:schemeClr val="tx1">
                        <a:lumMod val="65000"/>
                        <a:lumOff val="35000"/>
                      </a:schemeClr>
                    </a:solidFill>
                  </a:rPr>
                  <a:t>YOUR</a:t>
                </a:r>
                <a:br>
                  <a:rPr lang="en-US" sz="1600">
                    <a:solidFill>
                      <a:schemeClr val="tx1">
                        <a:lumMod val="65000"/>
                        <a:lumOff val="35000"/>
                      </a:schemeClr>
                    </a:solidFill>
                  </a:rPr>
                </a:br>
                <a:r>
                  <a:rPr lang="en-US" sz="1600">
                    <a:solidFill>
                      <a:schemeClr val="tx1">
                        <a:lumMod val="65000"/>
                        <a:lumOff val="35000"/>
                      </a:schemeClr>
                    </a:solidFill>
                  </a:rPr>
                  <a:t>LAB</a:t>
                </a:r>
              </a:p>
            </p:txBody>
          </p:sp>
          <p:pic>
            <p:nvPicPr>
              <p:cNvPr id="208" name="Graphic 207">
                <a:extLst>
                  <a:ext uri="{FF2B5EF4-FFF2-40B4-BE49-F238E27FC236}">
                    <a16:creationId xmlns:a16="http://schemas.microsoft.com/office/drawing/2014/main" id="{64456203-E221-C1ED-6225-E238FDCBE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253" y="2120894"/>
                <a:ext cx="548640" cy="548640"/>
              </a:xfrm>
              <a:prstGeom prst="rect">
                <a:avLst/>
              </a:prstGeom>
            </p:spPr>
          </p:pic>
        </p:grpSp>
      </p:grpSp>
      <p:grpSp>
        <p:nvGrpSpPr>
          <p:cNvPr id="9" name="Group 8">
            <a:extLst>
              <a:ext uri="{FF2B5EF4-FFF2-40B4-BE49-F238E27FC236}">
                <a16:creationId xmlns:a16="http://schemas.microsoft.com/office/drawing/2014/main" id="{F01E6494-7582-1C67-3981-98F279F365E0}"/>
              </a:ext>
            </a:extLst>
          </p:cNvPr>
          <p:cNvGrpSpPr/>
          <p:nvPr/>
        </p:nvGrpSpPr>
        <p:grpSpPr>
          <a:xfrm>
            <a:off x="1742234" y="1592996"/>
            <a:ext cx="7878281" cy="457200"/>
            <a:chOff x="1671896" y="1567961"/>
            <a:chExt cx="7878281" cy="457200"/>
          </a:xfrm>
          <a:solidFill>
            <a:schemeClr val="accent5"/>
          </a:solidFill>
        </p:grpSpPr>
        <p:sp>
          <p:nvSpPr>
            <p:cNvPr id="13" name="Rounded Rectangle 12">
              <a:extLst>
                <a:ext uri="{FF2B5EF4-FFF2-40B4-BE49-F238E27FC236}">
                  <a16:creationId xmlns:a16="http://schemas.microsoft.com/office/drawing/2014/main" id="{7A16C7DC-6C73-8C8F-3545-5108A5FEC804}"/>
                </a:ext>
              </a:extLst>
            </p:cNvPr>
            <p:cNvSpPr/>
            <p:nvPr/>
          </p:nvSpPr>
          <p:spPr>
            <a:xfrm>
              <a:off x="5786677" y="1567961"/>
              <a:ext cx="1496467" cy="4572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Absenteeism</a:t>
              </a:r>
            </a:p>
          </p:txBody>
        </p:sp>
        <p:sp>
          <p:nvSpPr>
            <p:cNvPr id="14" name="Rounded Rectangle 13">
              <a:extLst>
                <a:ext uri="{FF2B5EF4-FFF2-40B4-BE49-F238E27FC236}">
                  <a16:creationId xmlns:a16="http://schemas.microsoft.com/office/drawing/2014/main" id="{01BBAC6D-AEA6-1A13-47F7-F8001D90B7D9}"/>
                </a:ext>
              </a:extLst>
            </p:cNvPr>
            <p:cNvSpPr/>
            <p:nvPr/>
          </p:nvSpPr>
          <p:spPr>
            <a:xfrm>
              <a:off x="1671896" y="1567961"/>
              <a:ext cx="2344069" cy="4572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Equipment shortage</a:t>
              </a:r>
            </a:p>
          </p:txBody>
        </p:sp>
        <p:sp>
          <p:nvSpPr>
            <p:cNvPr id="15" name="Rounded Rectangle 14">
              <a:extLst>
                <a:ext uri="{FF2B5EF4-FFF2-40B4-BE49-F238E27FC236}">
                  <a16:creationId xmlns:a16="http://schemas.microsoft.com/office/drawing/2014/main" id="{B03C4712-0B18-A817-8FEA-79680562DFE2}"/>
                </a:ext>
              </a:extLst>
            </p:cNvPr>
            <p:cNvSpPr/>
            <p:nvPr/>
          </p:nvSpPr>
          <p:spPr>
            <a:xfrm>
              <a:off x="4050991" y="1567961"/>
              <a:ext cx="1700658" cy="4572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Strained staff</a:t>
              </a:r>
            </a:p>
          </p:txBody>
        </p:sp>
        <p:sp>
          <p:nvSpPr>
            <p:cNvPr id="16" name="Rounded Rectangle 15">
              <a:extLst>
                <a:ext uri="{FF2B5EF4-FFF2-40B4-BE49-F238E27FC236}">
                  <a16:creationId xmlns:a16="http://schemas.microsoft.com/office/drawing/2014/main" id="{5C5660A9-73E4-51AB-7248-60C3B77F94F8}"/>
                </a:ext>
              </a:extLst>
            </p:cNvPr>
            <p:cNvSpPr/>
            <p:nvPr/>
          </p:nvSpPr>
          <p:spPr>
            <a:xfrm>
              <a:off x="7321244" y="1567961"/>
              <a:ext cx="2228933" cy="4572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Political interference</a:t>
              </a:r>
            </a:p>
          </p:txBody>
        </p:sp>
      </p:grpSp>
      <p:sp>
        <p:nvSpPr>
          <p:cNvPr id="4" name="Rectangle 3">
            <a:extLst>
              <a:ext uri="{FF2B5EF4-FFF2-40B4-BE49-F238E27FC236}">
                <a16:creationId xmlns:a16="http://schemas.microsoft.com/office/drawing/2014/main" id="{7D216593-0099-A0F8-6E76-5CCBCA4B2F1B}"/>
              </a:ext>
            </a:extLst>
          </p:cNvPr>
          <p:cNvSpPr/>
          <p:nvPr/>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0423E20-2D7E-8C43-2964-2C3CE62405F8}"/>
              </a:ext>
            </a:extLst>
          </p:cNvPr>
          <p:cNvSpPr txBox="1"/>
          <p:nvPr/>
        </p:nvSpPr>
        <p:spPr>
          <a:xfrm>
            <a:off x="957829" y="1525346"/>
            <a:ext cx="712710" cy="592503"/>
          </a:xfrm>
          <a:prstGeom prst="roundRect">
            <a:avLst/>
          </a:prstGeom>
          <a:solidFill>
            <a:schemeClr val="tx1">
              <a:lumMod val="65000"/>
              <a:lumOff val="35000"/>
            </a:schemeClr>
          </a:solidFill>
        </p:spPr>
        <p:txBody>
          <a:bodyPr wrap="none" rtlCol="0" anchor="ctr">
            <a:noAutofit/>
          </a:bodyPr>
          <a:lstStyle/>
          <a:p>
            <a:pPr algn="ctr">
              <a:lnSpc>
                <a:spcPct val="90000"/>
              </a:lnSpc>
            </a:pPr>
            <a:r>
              <a:rPr lang="en-US" sz="1600">
                <a:solidFill>
                  <a:schemeClr val="bg1"/>
                </a:solidFill>
              </a:rPr>
              <a:t>[Lab]</a:t>
            </a:r>
          </a:p>
        </p:txBody>
      </p:sp>
      <p:sp>
        <p:nvSpPr>
          <p:cNvPr id="6" name="TextBox 8">
            <a:extLst>
              <a:ext uri="{FF2B5EF4-FFF2-40B4-BE49-F238E27FC236}">
                <a16:creationId xmlns:a16="http://schemas.microsoft.com/office/drawing/2014/main" id="{FEE9ED1D-4D9E-7C57-8040-115E4B7175BA}"/>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17</a:t>
            </a:fld>
            <a:endParaRPr lang="en-US" altLang="en-US" sz="1200">
              <a:solidFill>
                <a:schemeClr val="bg1"/>
              </a:solidFill>
            </a:endParaRPr>
          </a:p>
        </p:txBody>
      </p:sp>
    </p:spTree>
    <p:extLst>
      <p:ext uri="{BB962C8B-B14F-4D97-AF65-F5344CB8AC3E}">
        <p14:creationId xmlns:p14="http://schemas.microsoft.com/office/powerpoint/2010/main" val="6707401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2EC60E2-04EF-1C2F-1E0F-C8C4C14BCF8B}"/>
              </a:ext>
            </a:extLst>
          </p:cNvPr>
          <p:cNvSpPr>
            <a:spLocks noGrp="1" noChangeArrowheads="1"/>
          </p:cNvSpPr>
          <p:nvPr>
            <p:ph type="title"/>
          </p:nvPr>
        </p:nvSpPr>
        <p:spPr>
          <a:xfrm>
            <a:off x="1981200" y="504494"/>
            <a:ext cx="8229600" cy="1147682"/>
          </a:xfrm>
        </p:spPr>
        <p:txBody>
          <a:bodyPr/>
          <a:lstStyle/>
          <a:p>
            <a:pPr eaLnBrk="1" hangingPunct="1"/>
            <a:r>
              <a:rPr lang="en-US" altLang="en-US"/>
              <a:t>Discussion</a:t>
            </a:r>
          </a:p>
        </p:txBody>
      </p:sp>
      <p:sp>
        <p:nvSpPr>
          <p:cNvPr id="22" name="Rectangle 21">
            <a:extLst>
              <a:ext uri="{FF2B5EF4-FFF2-40B4-BE49-F238E27FC236}">
                <a16:creationId xmlns:a16="http://schemas.microsoft.com/office/drawing/2014/main" id="{170E67E0-8140-9EB7-7D08-0EF11D477B80}"/>
              </a:ext>
            </a:extLst>
          </p:cNvPr>
          <p:cNvSpPr/>
          <p:nvPr/>
        </p:nvSpPr>
        <p:spPr>
          <a:xfrm>
            <a:off x="4267200" y="0"/>
            <a:ext cx="36576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5: PANDEMIC</a:t>
            </a:r>
          </a:p>
        </p:txBody>
      </p:sp>
      <p:grpSp>
        <p:nvGrpSpPr>
          <p:cNvPr id="3" name="Group 2">
            <a:extLst>
              <a:ext uri="{FF2B5EF4-FFF2-40B4-BE49-F238E27FC236}">
                <a16:creationId xmlns:a16="http://schemas.microsoft.com/office/drawing/2014/main" id="{68A04579-EE96-C5F0-913A-E2722FC532D3}"/>
              </a:ext>
            </a:extLst>
          </p:cNvPr>
          <p:cNvGrpSpPr>
            <a:grpSpLocks noChangeAspect="1"/>
          </p:cNvGrpSpPr>
          <p:nvPr/>
        </p:nvGrpSpPr>
        <p:grpSpPr>
          <a:xfrm>
            <a:off x="1197659" y="2548544"/>
            <a:ext cx="574940" cy="731521"/>
            <a:chOff x="685800" y="1828800"/>
            <a:chExt cx="716280" cy="911352"/>
          </a:xfrm>
        </p:grpSpPr>
        <p:sp>
          <p:nvSpPr>
            <p:cNvPr id="4" name="Rounded Rectangle 3">
              <a:extLst>
                <a:ext uri="{FF2B5EF4-FFF2-40B4-BE49-F238E27FC236}">
                  <a16:creationId xmlns:a16="http://schemas.microsoft.com/office/drawing/2014/main" id="{A3BF22E5-5151-964C-25CF-225A1975B43D}"/>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8366C57A-EF80-854F-7D81-E2051842A374}"/>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EFE9D66-AAB4-9DFC-7B52-8270C3E8FDB6}"/>
              </a:ext>
            </a:extLst>
          </p:cNvPr>
          <p:cNvGrpSpPr>
            <a:grpSpLocks noChangeAspect="1"/>
          </p:cNvGrpSpPr>
          <p:nvPr/>
        </p:nvGrpSpPr>
        <p:grpSpPr>
          <a:xfrm>
            <a:off x="1197659" y="3621141"/>
            <a:ext cx="574940" cy="731521"/>
            <a:chOff x="685800" y="1828800"/>
            <a:chExt cx="716280" cy="911352"/>
          </a:xfrm>
        </p:grpSpPr>
        <p:sp>
          <p:nvSpPr>
            <p:cNvPr id="24" name="Rounded Rectangle 23">
              <a:extLst>
                <a:ext uri="{FF2B5EF4-FFF2-40B4-BE49-F238E27FC236}">
                  <a16:creationId xmlns:a16="http://schemas.microsoft.com/office/drawing/2014/main" id="{502679AC-C5ED-14C1-9D9F-2DDAEEEAC6C8}"/>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C4E48240-93A5-5B6D-F47B-5F1C3DD3AAEE}"/>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EE0AB54-773A-96D0-1EB3-577AA97D3393}"/>
              </a:ext>
            </a:extLst>
          </p:cNvPr>
          <p:cNvGrpSpPr>
            <a:grpSpLocks noChangeAspect="1"/>
          </p:cNvGrpSpPr>
          <p:nvPr/>
        </p:nvGrpSpPr>
        <p:grpSpPr>
          <a:xfrm>
            <a:off x="1197659" y="4713901"/>
            <a:ext cx="574940" cy="731521"/>
            <a:chOff x="685800" y="1828800"/>
            <a:chExt cx="716280" cy="911352"/>
          </a:xfrm>
        </p:grpSpPr>
        <p:sp>
          <p:nvSpPr>
            <p:cNvPr id="27" name="Rounded Rectangle 26">
              <a:extLst>
                <a:ext uri="{FF2B5EF4-FFF2-40B4-BE49-F238E27FC236}">
                  <a16:creationId xmlns:a16="http://schemas.microsoft.com/office/drawing/2014/main" id="{E82FE04A-891D-5349-6FEB-DEC1DD3B4271}"/>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B93993A2-C690-66A5-CE40-CE31831FA517}"/>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C285AA1-977C-97AA-3027-234E4B3B9A43}"/>
              </a:ext>
            </a:extLst>
          </p:cNvPr>
          <p:cNvGrpSpPr>
            <a:grpSpLocks noChangeAspect="1"/>
          </p:cNvGrpSpPr>
          <p:nvPr/>
        </p:nvGrpSpPr>
        <p:grpSpPr>
          <a:xfrm>
            <a:off x="1197659" y="1522476"/>
            <a:ext cx="574940" cy="731521"/>
            <a:chOff x="685800" y="1828800"/>
            <a:chExt cx="716280" cy="911352"/>
          </a:xfrm>
        </p:grpSpPr>
        <p:sp>
          <p:nvSpPr>
            <p:cNvPr id="33" name="Rounded Rectangle 32">
              <a:extLst>
                <a:ext uri="{FF2B5EF4-FFF2-40B4-BE49-F238E27FC236}">
                  <a16:creationId xmlns:a16="http://schemas.microsoft.com/office/drawing/2014/main" id="{CA1D8A06-671E-8E6D-6336-B5ECC0D9FC30}"/>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9A5490EC-F4C5-C721-B703-947CDFE76BDC}"/>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3">
            <a:extLst>
              <a:ext uri="{FF2B5EF4-FFF2-40B4-BE49-F238E27FC236}">
                <a16:creationId xmlns:a16="http://schemas.microsoft.com/office/drawing/2014/main" id="{D7935CC7-83D2-E85A-0E1C-D473CCABDE17}"/>
              </a:ext>
            </a:extLst>
          </p:cNvPr>
          <p:cNvSpPr txBox="1">
            <a:spLocks noChangeArrowheads="1"/>
          </p:cNvSpPr>
          <p:nvPr/>
        </p:nvSpPr>
        <p:spPr bwMode="auto">
          <a:xfrm>
            <a:off x="1960178" y="1460151"/>
            <a:ext cx="8250622" cy="469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Aft>
                <a:spcPts val="1200"/>
              </a:spcAft>
              <a:buFont typeface="Arial" panose="020B0604020202020204" pitchFamily="34" charset="0"/>
              <a:buNone/>
            </a:pPr>
            <a:r>
              <a:rPr lang="en-US" sz="2600" kern="100">
                <a:ea typeface="Aptos" panose="020B0004020202020204" pitchFamily="34" charset="0"/>
                <a:cs typeface="Arial" panose="020B0604020202020204" pitchFamily="34" charset="0"/>
              </a:rPr>
              <a:t>How does the declaration of a </a:t>
            </a:r>
            <a:r>
              <a:rPr lang="en-US" sz="2600" b="1" u="sng" kern="100">
                <a:ea typeface="Aptos" panose="020B0004020202020204" pitchFamily="34" charset="0"/>
                <a:cs typeface="Arial" panose="020B0604020202020204" pitchFamily="34" charset="0"/>
              </a:rPr>
              <a:t>Public Health Emergency </a:t>
            </a:r>
            <a:r>
              <a:rPr lang="en-US" sz="2600" kern="100">
                <a:ea typeface="Aptos" panose="020B0004020202020204" pitchFamily="34" charset="0"/>
                <a:cs typeface="Arial" panose="020B0604020202020204" pitchFamily="34" charset="0"/>
              </a:rPr>
              <a:t>affect your operations? </a:t>
            </a:r>
          </a:p>
          <a:p>
            <a:pPr marL="0" indent="0" defTabSz="914400">
              <a:spcAft>
                <a:spcPts val="1200"/>
              </a:spcAft>
              <a:buFont typeface="Arial" panose="020B0604020202020204" pitchFamily="34" charset="0"/>
              <a:buNone/>
            </a:pPr>
            <a:r>
              <a:rPr lang="en-US" sz="2600" kern="100">
                <a:ea typeface="Aptos" panose="020B0004020202020204" pitchFamily="34" charset="0"/>
                <a:cs typeface="Arial" panose="020B0604020202020204" pitchFamily="34" charset="0"/>
              </a:rPr>
              <a:t>How do you anticipate the </a:t>
            </a:r>
            <a:r>
              <a:rPr lang="en-US" sz="2600" b="1" u="sng" kern="100">
                <a:ea typeface="Aptos" panose="020B0004020202020204" pitchFamily="34" charset="0"/>
                <a:cs typeface="Arial" panose="020B0604020202020204" pitchFamily="34" charset="0"/>
              </a:rPr>
              <a:t>role of your laboratory changing</a:t>
            </a:r>
            <a:r>
              <a:rPr lang="en-US" sz="2600" kern="100">
                <a:ea typeface="Aptos" panose="020B0004020202020204" pitchFamily="34" charset="0"/>
                <a:cs typeface="Arial" panose="020B0604020202020204" pitchFamily="34" charset="0"/>
              </a:rPr>
              <a:t> as the pandemic progresses?</a:t>
            </a:r>
          </a:p>
          <a:p>
            <a:pPr marL="0" indent="0" defTabSz="914400">
              <a:spcAft>
                <a:spcPts val="1200"/>
              </a:spcAft>
              <a:buFont typeface="Arial" panose="020B0604020202020204" pitchFamily="34" charset="0"/>
              <a:buNone/>
            </a:pP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will you ensure the </a:t>
            </a:r>
            <a:r>
              <a:rPr lang="en-US" sz="26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mental health and well-being</a:t>
            </a: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of staff during extended operations?</a:t>
            </a:r>
            <a:endParaRPr lang="en-US" sz="2600" kern="100">
              <a:latin typeface="Franklin Gothic Book" panose="020B0503020102020204" pitchFamily="34" charset="0"/>
              <a:ea typeface="Aptos" panose="020B0004020202020204" pitchFamily="34" charset="0"/>
              <a:cs typeface="Arial" panose="020B0604020202020204" pitchFamily="34" charset="0"/>
            </a:endParaRPr>
          </a:p>
          <a:p>
            <a:pPr marL="0" indent="0" defTabSz="914400">
              <a:spcAft>
                <a:spcPts val="1200"/>
              </a:spcAft>
              <a:buFont typeface="Arial" panose="020B0604020202020204" pitchFamily="34" charset="0"/>
              <a:buNone/>
            </a:pP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How will you handle </a:t>
            </a:r>
            <a:r>
              <a:rPr lang="en-US" sz="2600" b="1" u="sng" kern="100">
                <a:solidFill>
                  <a:srgbClr val="000000"/>
                </a:solidFill>
                <a:latin typeface="Franklin Gothic Book" panose="020B0503020102020204" pitchFamily="34" charset="0"/>
                <a:ea typeface="Aptos" panose="020B0004020202020204" pitchFamily="34" charset="0"/>
                <a:cs typeface="Arial" panose="020B0604020202020204" pitchFamily="34" charset="0"/>
              </a:rPr>
              <a:t>media or public inquiries</a:t>
            </a:r>
            <a:r>
              <a:rPr lang="en-US" sz="2600" kern="100">
                <a:solidFill>
                  <a:srgbClr val="000000"/>
                </a:solidFill>
                <a:latin typeface="Franklin Gothic Book" panose="020B0503020102020204" pitchFamily="34" charset="0"/>
                <a:ea typeface="Aptos" panose="020B0004020202020204" pitchFamily="34" charset="0"/>
                <a:cs typeface="Arial" panose="020B0604020202020204" pitchFamily="34" charset="0"/>
              </a:rPr>
              <a:t> related to laboratory capacity and testing delays?</a:t>
            </a:r>
            <a:endParaRPr lang="en-US" sz="2600" kern="100">
              <a:ea typeface="Aptos" panose="020B0004020202020204" pitchFamily="34" charset="0"/>
              <a:cs typeface="Arial" panose="020B0604020202020204" pitchFamily="34" charset="0"/>
            </a:endParaRPr>
          </a:p>
          <a:p>
            <a:pPr marL="0" indent="0" defTabSz="914400" eaLnBrk="1" hangingPunct="1">
              <a:spcBef>
                <a:spcPts val="1300"/>
              </a:spcBef>
              <a:buFont typeface="Arial" panose="020B0604020202020204" pitchFamily="34" charset="0"/>
              <a:buNone/>
            </a:pPr>
            <a:endParaRPr lang="en-US" altLang="en-US" sz="2600"/>
          </a:p>
        </p:txBody>
      </p:sp>
      <p:sp>
        <p:nvSpPr>
          <p:cNvPr id="7" name="TextBox 8">
            <a:extLst>
              <a:ext uri="{FF2B5EF4-FFF2-40B4-BE49-F238E27FC236}">
                <a16:creationId xmlns:a16="http://schemas.microsoft.com/office/drawing/2014/main" id="{ECF13F0D-9E39-8B67-2A44-8BC732A18BD1}"/>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18</a:t>
            </a:fld>
            <a:endParaRPr lang="en-US" altLang="en-US" sz="1200">
              <a:solidFill>
                <a:schemeClr val="bg1"/>
              </a:solidFill>
            </a:endParaRPr>
          </a:p>
        </p:txBody>
      </p:sp>
    </p:spTree>
    <p:extLst>
      <p:ext uri="{BB962C8B-B14F-4D97-AF65-F5344CB8AC3E}">
        <p14:creationId xmlns:p14="http://schemas.microsoft.com/office/powerpoint/2010/main" val="42424175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261BF3B1-0875-9B47-BC6D-55BF0D43EE61}"/>
              </a:ext>
            </a:extLst>
          </p:cNvPr>
          <p:cNvSpPr>
            <a:spLocks noGrp="1" noChangeArrowheads="1"/>
          </p:cNvSpPr>
          <p:nvPr>
            <p:ph type="title"/>
          </p:nvPr>
        </p:nvSpPr>
        <p:spPr>
          <a:xfrm>
            <a:off x="1981200" y="358913"/>
            <a:ext cx="8229600" cy="1417638"/>
          </a:xfrm>
        </p:spPr>
        <p:txBody>
          <a:bodyPr/>
          <a:lstStyle/>
          <a:p>
            <a:pPr eaLnBrk="1" hangingPunct="1"/>
            <a:r>
              <a:rPr lang="en-US" altLang="en-US"/>
              <a:t>Hot Wash</a:t>
            </a:r>
          </a:p>
        </p:txBody>
      </p:sp>
      <p:sp>
        <p:nvSpPr>
          <p:cNvPr id="30722" name="Rectangle 5">
            <a:extLst>
              <a:ext uri="{FF2B5EF4-FFF2-40B4-BE49-F238E27FC236}">
                <a16:creationId xmlns:a16="http://schemas.microsoft.com/office/drawing/2014/main" id="{935E5268-7DDE-F942-BFB0-D4911396A27B}"/>
              </a:ext>
            </a:extLst>
          </p:cNvPr>
          <p:cNvSpPr>
            <a:spLocks noGrp="1" noChangeArrowheads="1"/>
          </p:cNvSpPr>
          <p:nvPr>
            <p:ph type="body" sz="quarter" idx="10"/>
          </p:nvPr>
        </p:nvSpPr>
        <p:spPr>
          <a:xfrm>
            <a:off x="3631329" y="2949545"/>
            <a:ext cx="6680200" cy="1308100"/>
          </a:xfrm>
        </p:spPr>
        <p:txBody>
          <a:bodyPr rtlCol="0">
            <a:noAutofit/>
          </a:bodyPr>
          <a:lstStyle/>
          <a:p>
            <a:pPr marL="0" indent="0" eaLnBrk="1" fontAlgn="auto" hangingPunct="1">
              <a:spcBef>
                <a:spcPts val="2400"/>
              </a:spcBef>
              <a:spcAft>
                <a:spcPts val="0"/>
              </a:spcAft>
              <a:buNone/>
              <a:defRPr/>
            </a:pPr>
            <a:r>
              <a:rPr lang="en-US" altLang="en-US"/>
              <a:t>Where are the gaps in your Surge Plan?</a:t>
            </a:r>
          </a:p>
          <a:p>
            <a:pPr lvl="1" eaLnBrk="1" fontAlgn="auto" hangingPunct="1">
              <a:spcBef>
                <a:spcPts val="400"/>
              </a:spcBef>
              <a:spcAft>
                <a:spcPts val="0"/>
              </a:spcAft>
              <a:defRPr/>
            </a:pPr>
            <a:r>
              <a:rPr lang="en-US" altLang="en-US"/>
              <a:t>Knowledge gaps</a:t>
            </a:r>
          </a:p>
          <a:p>
            <a:pPr lvl="1" eaLnBrk="1" fontAlgn="auto" hangingPunct="1">
              <a:spcBef>
                <a:spcPts val="400"/>
              </a:spcBef>
              <a:spcAft>
                <a:spcPts val="0"/>
              </a:spcAft>
              <a:defRPr/>
            </a:pPr>
            <a:r>
              <a:rPr lang="en-US" altLang="en-US"/>
              <a:t>Gaps due to infrastructure</a:t>
            </a:r>
          </a:p>
          <a:p>
            <a:pPr marL="0" indent="0" eaLnBrk="1" fontAlgn="auto" hangingPunct="1">
              <a:spcAft>
                <a:spcPts val="0"/>
              </a:spcAft>
              <a:buNone/>
              <a:defRPr/>
            </a:pPr>
            <a:endParaRPr lang="en-US" altLang="en-US"/>
          </a:p>
          <a:p>
            <a:pPr eaLnBrk="1" fontAlgn="auto" hangingPunct="1">
              <a:spcAft>
                <a:spcPts val="0"/>
              </a:spcAft>
              <a:defRPr/>
            </a:pPr>
            <a:endParaRPr lang="en-US" altLang="en-US"/>
          </a:p>
        </p:txBody>
      </p:sp>
      <p:grpSp>
        <p:nvGrpSpPr>
          <p:cNvPr id="21" name="Group 20">
            <a:extLst>
              <a:ext uri="{FF2B5EF4-FFF2-40B4-BE49-F238E27FC236}">
                <a16:creationId xmlns:a16="http://schemas.microsoft.com/office/drawing/2014/main" id="{4B1948D2-9D5C-9A3B-C274-FCDE6EE2724B}"/>
              </a:ext>
            </a:extLst>
          </p:cNvPr>
          <p:cNvGrpSpPr/>
          <p:nvPr/>
        </p:nvGrpSpPr>
        <p:grpSpPr>
          <a:xfrm>
            <a:off x="2056529" y="3013045"/>
            <a:ext cx="1397000" cy="1181100"/>
            <a:chOff x="304800" y="2933701"/>
            <a:chExt cx="1397000" cy="1181100"/>
          </a:xfrm>
        </p:grpSpPr>
        <p:sp>
          <p:nvSpPr>
            <p:cNvPr id="18" name="Rounded Rectangle 17">
              <a:extLst>
                <a:ext uri="{FF2B5EF4-FFF2-40B4-BE49-F238E27FC236}">
                  <a16:creationId xmlns:a16="http://schemas.microsoft.com/office/drawing/2014/main" id="{83B274AC-734E-9A3C-A5D4-627496277806}"/>
                </a:ext>
              </a:extLst>
            </p:cNvPr>
            <p:cNvSpPr/>
            <p:nvPr/>
          </p:nvSpPr>
          <p:spPr>
            <a:xfrm>
              <a:off x="304800" y="2933701"/>
              <a:ext cx="1397000" cy="1181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B7BF920-F318-5B26-3FE6-F3CE1BFD6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050" y="2971801"/>
              <a:ext cx="952500" cy="952500"/>
            </a:xfrm>
            <a:prstGeom prst="rect">
              <a:avLst/>
            </a:prstGeom>
          </p:spPr>
        </p:pic>
      </p:grpSp>
      <p:cxnSp>
        <p:nvCxnSpPr>
          <p:cNvPr id="10" name="Straight Connector 9">
            <a:extLst>
              <a:ext uri="{FF2B5EF4-FFF2-40B4-BE49-F238E27FC236}">
                <a16:creationId xmlns:a16="http://schemas.microsoft.com/office/drawing/2014/main" id="{08592BFC-48E7-1E36-07AA-0A4665C4A52E}"/>
              </a:ext>
            </a:extLst>
          </p:cNvPr>
          <p:cNvCxnSpPr>
            <a:cxnSpLocks/>
          </p:cNvCxnSpPr>
          <p:nvPr/>
        </p:nvCxnSpPr>
        <p:spPr>
          <a:xfrm>
            <a:off x="2145429" y="2866965"/>
            <a:ext cx="7786845" cy="0"/>
          </a:xfrm>
          <a:prstGeom prst="line">
            <a:avLst/>
          </a:prstGeom>
          <a:ln>
            <a:solidFill>
              <a:srgbClr val="F189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DD488C-D8CA-EDA9-27DD-3575C49A314A}"/>
              </a:ext>
            </a:extLst>
          </p:cNvPr>
          <p:cNvCxnSpPr>
            <a:cxnSpLocks/>
          </p:cNvCxnSpPr>
          <p:nvPr/>
        </p:nvCxnSpPr>
        <p:spPr>
          <a:xfrm>
            <a:off x="2234329" y="4321115"/>
            <a:ext cx="7790688" cy="0"/>
          </a:xfrm>
          <a:prstGeom prst="line">
            <a:avLst/>
          </a:prstGeom>
          <a:ln>
            <a:solidFill>
              <a:srgbClr val="F18960"/>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3B8D6168-CF5D-56AD-9E21-E5212CE485B2}"/>
              </a:ext>
            </a:extLst>
          </p:cNvPr>
          <p:cNvSpPr txBox="1">
            <a:spLocks noChangeArrowheads="1"/>
          </p:cNvSpPr>
          <p:nvPr/>
        </p:nvSpPr>
        <p:spPr bwMode="auto">
          <a:xfrm>
            <a:off x="3631329" y="4590990"/>
            <a:ext cx="668426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eaLnBrk="1" fontAlgn="auto" hangingPunct="1">
              <a:spcBef>
                <a:spcPts val="3000"/>
              </a:spcBef>
              <a:spcAft>
                <a:spcPts val="0"/>
              </a:spcAft>
              <a:buNone/>
              <a:defRPr/>
            </a:pPr>
            <a:r>
              <a:rPr lang="en-US" altLang="en-US"/>
              <a:t>What initial steps can you take to reduce these gaps?</a:t>
            </a:r>
          </a:p>
          <a:p>
            <a:pPr marL="0" indent="0" defTabSz="914400" eaLnBrk="1" fontAlgn="auto" hangingPunct="1">
              <a:spcAft>
                <a:spcPts val="0"/>
              </a:spcAft>
              <a:buNone/>
              <a:defRPr/>
            </a:pPr>
            <a:endParaRPr lang="en-US" altLang="en-US"/>
          </a:p>
          <a:p>
            <a:pPr defTabSz="914400" eaLnBrk="1" fontAlgn="auto" hangingPunct="1">
              <a:spcAft>
                <a:spcPts val="0"/>
              </a:spcAft>
              <a:defRPr/>
            </a:pPr>
            <a:endParaRPr lang="en-US" altLang="en-US"/>
          </a:p>
        </p:txBody>
      </p:sp>
      <p:sp>
        <p:nvSpPr>
          <p:cNvPr id="16" name="Rectangle 5">
            <a:extLst>
              <a:ext uri="{FF2B5EF4-FFF2-40B4-BE49-F238E27FC236}">
                <a16:creationId xmlns:a16="http://schemas.microsoft.com/office/drawing/2014/main" id="{DF3C4660-7DAE-E655-1FCF-C52367B7BA64}"/>
              </a:ext>
            </a:extLst>
          </p:cNvPr>
          <p:cNvSpPr txBox="1">
            <a:spLocks noChangeArrowheads="1"/>
          </p:cNvSpPr>
          <p:nvPr/>
        </p:nvSpPr>
        <p:spPr bwMode="auto">
          <a:xfrm>
            <a:off x="3631329" y="1682690"/>
            <a:ext cx="668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eaLnBrk="1" fontAlgn="auto" hangingPunct="1">
              <a:spcAft>
                <a:spcPts val="0"/>
              </a:spcAft>
              <a:buNone/>
              <a:defRPr/>
            </a:pPr>
            <a:r>
              <a:rPr lang="en-US" altLang="en-US"/>
              <a:t>Based on this exercise, what are the greatest strengths of your Surge Plan?</a:t>
            </a:r>
          </a:p>
        </p:txBody>
      </p:sp>
      <p:grpSp>
        <p:nvGrpSpPr>
          <p:cNvPr id="9" name="Group 8">
            <a:extLst>
              <a:ext uri="{FF2B5EF4-FFF2-40B4-BE49-F238E27FC236}">
                <a16:creationId xmlns:a16="http://schemas.microsoft.com/office/drawing/2014/main" id="{4910FEF4-D3A7-448A-000E-06CB7F844716}"/>
              </a:ext>
            </a:extLst>
          </p:cNvPr>
          <p:cNvGrpSpPr/>
          <p:nvPr/>
        </p:nvGrpSpPr>
        <p:grpSpPr>
          <a:xfrm>
            <a:off x="1930400" y="1321968"/>
            <a:ext cx="1645920" cy="1645920"/>
            <a:chOff x="1930400" y="1321968"/>
            <a:chExt cx="1645920" cy="1645920"/>
          </a:xfrm>
        </p:grpSpPr>
        <p:sp>
          <p:nvSpPr>
            <p:cNvPr id="17" name="Rounded Rectangle 16">
              <a:extLst>
                <a:ext uri="{FF2B5EF4-FFF2-40B4-BE49-F238E27FC236}">
                  <a16:creationId xmlns:a16="http://schemas.microsoft.com/office/drawing/2014/main" id="{70D5CC83-3E2B-11FB-8834-AEA7F6D257AC}"/>
                </a:ext>
              </a:extLst>
            </p:cNvPr>
            <p:cNvSpPr/>
            <p:nvPr/>
          </p:nvSpPr>
          <p:spPr>
            <a:xfrm>
              <a:off x="2054860" y="1554378"/>
              <a:ext cx="1397000" cy="1181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E0C4EDAC-8CB5-25AA-9B14-029E7213E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0400" y="1321968"/>
              <a:ext cx="1645920" cy="1645920"/>
            </a:xfrm>
            <a:prstGeom prst="rect">
              <a:avLst/>
            </a:prstGeom>
          </p:spPr>
        </p:pic>
      </p:grpSp>
      <p:grpSp>
        <p:nvGrpSpPr>
          <p:cNvPr id="19" name="Group 18">
            <a:extLst>
              <a:ext uri="{FF2B5EF4-FFF2-40B4-BE49-F238E27FC236}">
                <a16:creationId xmlns:a16="http://schemas.microsoft.com/office/drawing/2014/main" id="{0543F752-72C0-2931-FFA1-0A2FA24ADDB5}"/>
              </a:ext>
            </a:extLst>
          </p:cNvPr>
          <p:cNvGrpSpPr/>
          <p:nvPr/>
        </p:nvGrpSpPr>
        <p:grpSpPr>
          <a:xfrm>
            <a:off x="2056529" y="4457640"/>
            <a:ext cx="1397000" cy="1181100"/>
            <a:chOff x="2056529" y="4457640"/>
            <a:chExt cx="1397000" cy="1181100"/>
          </a:xfrm>
        </p:grpSpPr>
        <p:sp>
          <p:nvSpPr>
            <p:cNvPr id="14" name="Rounded Rectangle 13">
              <a:extLst>
                <a:ext uri="{FF2B5EF4-FFF2-40B4-BE49-F238E27FC236}">
                  <a16:creationId xmlns:a16="http://schemas.microsoft.com/office/drawing/2014/main" id="{C849447A-90CF-63D2-4E5E-E72960E7EC7F}"/>
                </a:ext>
              </a:extLst>
            </p:cNvPr>
            <p:cNvSpPr/>
            <p:nvPr/>
          </p:nvSpPr>
          <p:spPr>
            <a:xfrm>
              <a:off x="2056529" y="4457640"/>
              <a:ext cx="1397000" cy="1181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B48EAE31-3280-FB45-6156-F43D88F732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2109" y="4545270"/>
              <a:ext cx="1005840" cy="1005840"/>
            </a:xfrm>
            <a:prstGeom prst="rect">
              <a:avLst/>
            </a:prstGeom>
          </p:spPr>
        </p:pic>
      </p:grpSp>
      <p:sp>
        <p:nvSpPr>
          <p:cNvPr id="2" name="TextBox 8">
            <a:extLst>
              <a:ext uri="{FF2B5EF4-FFF2-40B4-BE49-F238E27FC236}">
                <a16:creationId xmlns:a16="http://schemas.microsoft.com/office/drawing/2014/main" id="{8AF71C3C-6B33-C265-3F04-6192932B2B08}"/>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19</a:t>
            </a:fld>
            <a:endParaRPr lang="en-US" altLang="en-US" sz="1200">
              <a:solidFill>
                <a:schemeClr val="bg1"/>
              </a:solidFill>
            </a:endParaRPr>
          </a:p>
        </p:txBody>
      </p:sp>
    </p:spTree>
    <p:extLst>
      <p:ext uri="{BB962C8B-B14F-4D97-AF65-F5344CB8AC3E}">
        <p14:creationId xmlns:p14="http://schemas.microsoft.com/office/powerpoint/2010/main" val="38916669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a:extLst>
              <a:ext uri="{FF2B5EF4-FFF2-40B4-BE49-F238E27FC236}">
                <a16:creationId xmlns:a16="http://schemas.microsoft.com/office/drawing/2014/main" id="{0BA9B2E5-339D-7F4B-BCAE-47D09D9CF16B}"/>
              </a:ext>
            </a:extLst>
          </p:cNvPr>
          <p:cNvSpPr>
            <a:spLocks noGrp="1" noChangeArrowheads="1"/>
          </p:cNvSpPr>
          <p:nvPr>
            <p:ph type="title"/>
          </p:nvPr>
        </p:nvSpPr>
        <p:spPr/>
        <p:txBody>
          <a:bodyPr/>
          <a:lstStyle/>
          <a:p>
            <a:pPr eaLnBrk="1" hangingPunct="1"/>
            <a:r>
              <a:rPr lang="en-US" altLang="en-US" dirty="0"/>
              <a:t>Welcome</a:t>
            </a:r>
          </a:p>
        </p:txBody>
      </p:sp>
      <p:sp>
        <p:nvSpPr>
          <p:cNvPr id="9218" name="Rectangle 5">
            <a:extLst>
              <a:ext uri="{FF2B5EF4-FFF2-40B4-BE49-F238E27FC236}">
                <a16:creationId xmlns:a16="http://schemas.microsoft.com/office/drawing/2014/main" id="{0B74CEEF-A875-9A44-A5F9-E10DBDACFD8B}"/>
              </a:ext>
            </a:extLst>
          </p:cNvPr>
          <p:cNvSpPr>
            <a:spLocks noGrp="1" noChangeArrowheads="1"/>
          </p:cNvSpPr>
          <p:nvPr>
            <p:ph type="body" sz="quarter" idx="10"/>
          </p:nvPr>
        </p:nvSpPr>
        <p:spPr>
          <a:xfrm>
            <a:off x="1941758" y="1417640"/>
            <a:ext cx="9640645" cy="508653"/>
          </a:xfrm>
        </p:spPr>
        <p:txBody>
          <a:bodyPr anchor="ctr"/>
          <a:lstStyle/>
          <a:p>
            <a:pPr marL="0" indent="0" eaLnBrk="1" hangingPunct="1">
              <a:buNone/>
            </a:pPr>
            <a:r>
              <a:rPr lang="en-US" altLang="en-US" sz="2600" dirty="0"/>
              <a:t>Introductions</a:t>
            </a:r>
          </a:p>
        </p:txBody>
      </p:sp>
      <p:grpSp>
        <p:nvGrpSpPr>
          <p:cNvPr id="16" name="Group 15">
            <a:extLst>
              <a:ext uri="{FF2B5EF4-FFF2-40B4-BE49-F238E27FC236}">
                <a16:creationId xmlns:a16="http://schemas.microsoft.com/office/drawing/2014/main" id="{CE34ECC9-4058-763A-4912-9F9541DD084C}"/>
              </a:ext>
            </a:extLst>
          </p:cNvPr>
          <p:cNvGrpSpPr/>
          <p:nvPr/>
        </p:nvGrpSpPr>
        <p:grpSpPr>
          <a:xfrm>
            <a:off x="0" y="2042795"/>
            <a:ext cx="12191999" cy="3439391"/>
            <a:chOff x="-505961" y="2019299"/>
            <a:chExt cx="10157854" cy="3439391"/>
          </a:xfrm>
        </p:grpSpPr>
        <p:sp>
          <p:nvSpPr>
            <p:cNvPr id="3" name="Rectangle 2">
              <a:extLst>
                <a:ext uri="{FF2B5EF4-FFF2-40B4-BE49-F238E27FC236}">
                  <a16:creationId xmlns:a16="http://schemas.microsoft.com/office/drawing/2014/main" id="{53B8B94D-E724-D161-48EF-DBCD70FDC9C6}"/>
                </a:ext>
              </a:extLst>
            </p:cNvPr>
            <p:cNvSpPr/>
            <p:nvPr/>
          </p:nvSpPr>
          <p:spPr>
            <a:xfrm>
              <a:off x="-505961" y="2019299"/>
              <a:ext cx="10157854" cy="3439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5">
              <a:extLst>
                <a:ext uri="{FF2B5EF4-FFF2-40B4-BE49-F238E27FC236}">
                  <a16:creationId xmlns:a16="http://schemas.microsoft.com/office/drawing/2014/main" id="{95C7D680-28EE-575A-BA29-B4C7520F5900}"/>
                </a:ext>
              </a:extLst>
            </p:cNvPr>
            <p:cNvSpPr txBox="1">
              <a:spLocks noChangeArrowheads="1"/>
            </p:cNvSpPr>
            <p:nvPr/>
          </p:nvSpPr>
          <p:spPr bwMode="auto">
            <a:xfrm>
              <a:off x="1111829" y="2729338"/>
              <a:ext cx="7647710" cy="242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274320" anchor="t" anchorCtr="0" compatLnSpc="1">
              <a:prstTxWarp prst="textNoShape">
                <a:avLst/>
              </a:prstTxWarp>
            </a:bodyPr>
            <a:lst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1460" indent="-251460" defTabSz="914400" eaLnBrk="1" hangingPunct="1">
                <a:spcBef>
                  <a:spcPts val="1200"/>
                </a:spcBef>
              </a:pPr>
              <a:r>
                <a:rPr lang="en-US" altLang="en-US" sz="2400" dirty="0"/>
                <a:t>Each module will begin with a situation briefing or update, followed by questions for discussion</a:t>
              </a:r>
            </a:p>
            <a:p>
              <a:pPr marL="251460" indent="-251460" defTabSz="914400" eaLnBrk="1" hangingPunct="1">
                <a:spcBef>
                  <a:spcPts val="1200"/>
                </a:spcBef>
              </a:pPr>
              <a:r>
                <a:rPr lang="en-US" altLang="en-US" sz="2400" dirty="0"/>
                <a:t>Participants should feel free to openly ask questions of other players, express thoughts and/or opinions</a:t>
              </a:r>
            </a:p>
            <a:p>
              <a:pPr marL="251460" indent="-251460" defTabSz="914400" eaLnBrk="1" hangingPunct="1">
                <a:spcBef>
                  <a:spcPts val="1200"/>
                </a:spcBef>
              </a:pPr>
              <a:r>
                <a:rPr lang="en-US" altLang="en-US" sz="2400" dirty="0"/>
                <a:t>A note-taker will capture the responses</a:t>
              </a:r>
            </a:p>
            <a:p>
              <a:pPr marL="251460" indent="-251460" defTabSz="914400" eaLnBrk="1" hangingPunct="1">
                <a:spcBef>
                  <a:spcPts val="1200"/>
                </a:spcBef>
              </a:pPr>
              <a:r>
                <a:rPr lang="en-US" altLang="en-US" sz="2400" dirty="0"/>
                <a:t>Immediately after the exercise will be a debrief/hotwash</a:t>
              </a:r>
            </a:p>
          </p:txBody>
        </p:sp>
        <p:sp>
          <p:nvSpPr>
            <p:cNvPr id="6" name="Rectangle 5">
              <a:extLst>
                <a:ext uri="{FF2B5EF4-FFF2-40B4-BE49-F238E27FC236}">
                  <a16:creationId xmlns:a16="http://schemas.microsoft.com/office/drawing/2014/main" id="{12F01FCF-DBC7-6083-481B-33E2059E81A6}"/>
                </a:ext>
              </a:extLst>
            </p:cNvPr>
            <p:cNvSpPr/>
            <p:nvPr/>
          </p:nvSpPr>
          <p:spPr>
            <a:xfrm>
              <a:off x="1111829" y="2223996"/>
              <a:ext cx="3460171" cy="5403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2600" dirty="0">
                  <a:solidFill>
                    <a:schemeClr val="tx1"/>
                  </a:solidFill>
                </a:rPr>
                <a:t>Exercise structure</a:t>
              </a:r>
            </a:p>
          </p:txBody>
        </p:sp>
      </p:grpSp>
      <p:sp>
        <p:nvSpPr>
          <p:cNvPr id="21" name="TextBox 20">
            <a:extLst>
              <a:ext uri="{FF2B5EF4-FFF2-40B4-BE49-F238E27FC236}">
                <a16:creationId xmlns:a16="http://schemas.microsoft.com/office/drawing/2014/main" id="{FD2D2C06-FD31-BD7B-98E6-E695A78E49F6}"/>
              </a:ext>
            </a:extLst>
          </p:cNvPr>
          <p:cNvSpPr txBox="1">
            <a:spLocks noChangeArrowheads="1"/>
          </p:cNvSpPr>
          <p:nvPr/>
        </p:nvSpPr>
        <p:spPr bwMode="auto">
          <a:xfrm>
            <a:off x="1919646" y="5689109"/>
            <a:ext cx="7320971" cy="40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342900" indent="-342900" algn="l" defTabSz="457200"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eaLnBrk="1" hangingPunct="1">
              <a:buNone/>
            </a:pPr>
            <a:r>
              <a:rPr lang="en-US" altLang="en-US" sz="2600"/>
              <a:t>Please mute your devices when not speaking</a:t>
            </a:r>
          </a:p>
        </p:txBody>
      </p:sp>
      <p:sp>
        <p:nvSpPr>
          <p:cNvPr id="5" name="TextBox 8">
            <a:extLst>
              <a:ext uri="{FF2B5EF4-FFF2-40B4-BE49-F238E27FC236}">
                <a16:creationId xmlns:a16="http://schemas.microsoft.com/office/drawing/2014/main" id="{F5C2B910-BDA1-2F7A-5C3E-21E6C730544B}"/>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2</a:t>
            </a:fld>
            <a:endParaRPr lang="en-US" altLang="en-US" sz="1200">
              <a:solidFill>
                <a:schemeClr val="bg1"/>
              </a:solidFill>
            </a:endParaRPr>
          </a:p>
        </p:txBody>
      </p:sp>
      <p:grpSp>
        <p:nvGrpSpPr>
          <p:cNvPr id="17" name="Group 16">
            <a:extLst>
              <a:ext uri="{FF2B5EF4-FFF2-40B4-BE49-F238E27FC236}">
                <a16:creationId xmlns:a16="http://schemas.microsoft.com/office/drawing/2014/main" id="{B1D22375-A7E9-9F7D-735E-09A29B4D88AA}"/>
              </a:ext>
            </a:extLst>
          </p:cNvPr>
          <p:cNvGrpSpPr>
            <a:grpSpLocks noChangeAspect="1"/>
          </p:cNvGrpSpPr>
          <p:nvPr/>
        </p:nvGrpSpPr>
        <p:grpSpPr>
          <a:xfrm>
            <a:off x="1244218" y="2130856"/>
            <a:ext cx="574940" cy="731520"/>
            <a:chOff x="685800" y="1828800"/>
            <a:chExt cx="716280" cy="911352"/>
          </a:xfrm>
        </p:grpSpPr>
        <p:sp>
          <p:nvSpPr>
            <p:cNvPr id="25" name="Rounded Rectangle 7">
              <a:extLst>
                <a:ext uri="{FF2B5EF4-FFF2-40B4-BE49-F238E27FC236}">
                  <a16:creationId xmlns:a16="http://schemas.microsoft.com/office/drawing/2014/main" id="{A7D2101C-BCA9-B882-122E-9974FEA3CA5A}"/>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8">
              <a:extLst>
                <a:ext uri="{FF2B5EF4-FFF2-40B4-BE49-F238E27FC236}">
                  <a16:creationId xmlns:a16="http://schemas.microsoft.com/office/drawing/2014/main" id="{9E49A55B-0167-08A8-47E9-8281C3DC901D}"/>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9DCBD452-D1C9-E8F1-9EE7-2CA1AFD91890}"/>
              </a:ext>
            </a:extLst>
          </p:cNvPr>
          <p:cNvGrpSpPr>
            <a:grpSpLocks noChangeAspect="1"/>
          </p:cNvGrpSpPr>
          <p:nvPr/>
        </p:nvGrpSpPr>
        <p:grpSpPr>
          <a:xfrm>
            <a:off x="1244218" y="1265580"/>
            <a:ext cx="574940" cy="731520"/>
            <a:chOff x="685800" y="1828800"/>
            <a:chExt cx="716280" cy="911352"/>
          </a:xfrm>
        </p:grpSpPr>
        <p:sp>
          <p:nvSpPr>
            <p:cNvPr id="28" name="Rounded Rectangle 7">
              <a:extLst>
                <a:ext uri="{FF2B5EF4-FFF2-40B4-BE49-F238E27FC236}">
                  <a16:creationId xmlns:a16="http://schemas.microsoft.com/office/drawing/2014/main" id="{DA32A145-B80E-C0DA-EE1B-32EE7A2F1CA3}"/>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8">
              <a:extLst>
                <a:ext uri="{FF2B5EF4-FFF2-40B4-BE49-F238E27FC236}">
                  <a16:creationId xmlns:a16="http://schemas.microsoft.com/office/drawing/2014/main" id="{812E87F2-5275-E8D9-48FA-2BB0164FBD1F}"/>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8FEE2753-350E-71A4-DBEF-99D4A4CDAD75}"/>
              </a:ext>
            </a:extLst>
          </p:cNvPr>
          <p:cNvGrpSpPr>
            <a:grpSpLocks noChangeAspect="1"/>
          </p:cNvGrpSpPr>
          <p:nvPr/>
        </p:nvGrpSpPr>
        <p:grpSpPr>
          <a:xfrm>
            <a:off x="1244218" y="5524241"/>
            <a:ext cx="574940" cy="731520"/>
            <a:chOff x="685800" y="1828800"/>
            <a:chExt cx="716280" cy="911352"/>
          </a:xfrm>
        </p:grpSpPr>
        <p:sp>
          <p:nvSpPr>
            <p:cNvPr id="31" name="Rounded Rectangle 7">
              <a:extLst>
                <a:ext uri="{FF2B5EF4-FFF2-40B4-BE49-F238E27FC236}">
                  <a16:creationId xmlns:a16="http://schemas.microsoft.com/office/drawing/2014/main" id="{F389FCDC-3BF8-ECC1-69D9-737561DF4252}"/>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8">
              <a:extLst>
                <a:ext uri="{FF2B5EF4-FFF2-40B4-BE49-F238E27FC236}">
                  <a16:creationId xmlns:a16="http://schemas.microsoft.com/office/drawing/2014/main" id="{1671E14E-E640-FDF6-C547-BC8968C99699}"/>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85800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3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B9D7E7-7D45-2030-F61D-27541DD3E246}"/>
              </a:ext>
            </a:extLst>
          </p:cNvPr>
          <p:cNvSpPr/>
          <p:nvPr/>
        </p:nvSpPr>
        <p:spPr>
          <a:xfrm>
            <a:off x="620889" y="1468582"/>
            <a:ext cx="4449877" cy="4060547"/>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 name="Rectangle 2">
            <a:extLst>
              <a:ext uri="{FF2B5EF4-FFF2-40B4-BE49-F238E27FC236}">
                <a16:creationId xmlns:a16="http://schemas.microsoft.com/office/drawing/2014/main" id="{8E04947C-D1EF-4043-B35A-B2152CF6C7F7}"/>
              </a:ext>
            </a:extLst>
          </p:cNvPr>
          <p:cNvSpPr>
            <a:spLocks noGrp="1" noChangeArrowheads="1"/>
          </p:cNvSpPr>
          <p:nvPr>
            <p:ph type="title"/>
          </p:nvPr>
        </p:nvSpPr>
        <p:spPr>
          <a:xfrm>
            <a:off x="1981200" y="273510"/>
            <a:ext cx="8229600" cy="1157715"/>
          </a:xfrm>
        </p:spPr>
        <p:txBody>
          <a:bodyPr/>
          <a:lstStyle/>
          <a:p>
            <a:pPr eaLnBrk="1" hangingPunct="1"/>
            <a:r>
              <a:rPr lang="en-US" altLang="en-US"/>
              <a:t>Exercise Guidelines</a:t>
            </a:r>
          </a:p>
        </p:txBody>
      </p:sp>
      <p:sp>
        <p:nvSpPr>
          <p:cNvPr id="11266" name="Rectangle 3">
            <a:extLst>
              <a:ext uri="{FF2B5EF4-FFF2-40B4-BE49-F238E27FC236}">
                <a16:creationId xmlns:a16="http://schemas.microsoft.com/office/drawing/2014/main" id="{266BF216-0AF2-354C-A8E5-27605D14D402}"/>
              </a:ext>
            </a:extLst>
          </p:cNvPr>
          <p:cNvSpPr>
            <a:spLocks noGrp="1" noChangeArrowheads="1"/>
          </p:cNvSpPr>
          <p:nvPr>
            <p:ph type="body" sz="quarter" idx="10"/>
          </p:nvPr>
        </p:nvSpPr>
        <p:spPr>
          <a:xfrm>
            <a:off x="1063395" y="2351813"/>
            <a:ext cx="3688717" cy="3985635"/>
          </a:xfrm>
        </p:spPr>
        <p:txBody>
          <a:bodyPr>
            <a:noAutofit/>
          </a:bodyPr>
          <a:lstStyle/>
          <a:p>
            <a:pPr marL="251460" indent="-251460" eaLnBrk="1" hangingPunct="1">
              <a:spcBef>
                <a:spcPts val="1200"/>
              </a:spcBef>
            </a:pPr>
            <a:r>
              <a:rPr lang="en-US" altLang="en-US" sz="2400"/>
              <a:t>This is an open, low‐stress, no‐fault environment for discussion and problem solving</a:t>
            </a:r>
          </a:p>
          <a:p>
            <a:pPr marL="251460" indent="-251460" eaLnBrk="1" hangingPunct="1">
              <a:spcBef>
                <a:spcPts val="1200"/>
              </a:spcBef>
            </a:pPr>
            <a:r>
              <a:rPr lang="en-US" altLang="en-US" sz="2400"/>
              <a:t>Varying viewpoints are expected and encouraged</a:t>
            </a:r>
          </a:p>
        </p:txBody>
      </p:sp>
      <p:sp>
        <p:nvSpPr>
          <p:cNvPr id="3" name="Rectangle 3">
            <a:extLst>
              <a:ext uri="{FF2B5EF4-FFF2-40B4-BE49-F238E27FC236}">
                <a16:creationId xmlns:a16="http://schemas.microsoft.com/office/drawing/2014/main" id="{458E3085-7C7D-768E-DF05-8616754EA245}"/>
              </a:ext>
            </a:extLst>
          </p:cNvPr>
          <p:cNvSpPr txBox="1">
            <a:spLocks noChangeArrowheads="1"/>
          </p:cNvSpPr>
          <p:nvPr/>
        </p:nvSpPr>
        <p:spPr bwMode="auto">
          <a:xfrm>
            <a:off x="5250873" y="1534392"/>
            <a:ext cx="6320238" cy="40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90000"/>
              </a:lnSpc>
              <a:spcBef>
                <a:spcPts val="1800"/>
              </a:spcBef>
              <a:spcAft>
                <a:spcPct val="0"/>
              </a:spcAft>
              <a:buClrTx/>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Tx/>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20000"/>
              </a:spcBef>
              <a:spcAft>
                <a:spcPct val="0"/>
              </a:spcAft>
              <a:buClrTx/>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1460" indent="-251460" defTabSz="914400" eaLnBrk="1" hangingPunct="1">
              <a:spcBef>
                <a:spcPts val="1200"/>
              </a:spcBef>
            </a:pPr>
            <a:r>
              <a:rPr lang="en-US" altLang="en-US" sz="2400" dirty="0"/>
              <a:t>Assume the scenario is plausible and try not to get ahead of it</a:t>
            </a:r>
          </a:p>
          <a:p>
            <a:pPr marL="251460" indent="-251460" defTabSz="914400" eaLnBrk="1" hangingPunct="1">
              <a:spcBef>
                <a:spcPts val="1200"/>
              </a:spcBef>
            </a:pPr>
            <a:r>
              <a:rPr lang="en-US" altLang="en-US" sz="2400" dirty="0"/>
              <a:t>Respond based on your knowledge of current plans and capabilities (i.e., you may use only existing assets)</a:t>
            </a:r>
          </a:p>
          <a:p>
            <a:pPr marL="251460" indent="-251460" defTabSz="914400" eaLnBrk="1" hangingPunct="1">
              <a:spcBef>
                <a:spcPts val="1200"/>
              </a:spcBef>
            </a:pPr>
            <a:r>
              <a:rPr lang="en-US" altLang="en-US" sz="2400" dirty="0"/>
              <a:t>Decisions are not precedent-setting and may not reflect your organization’s final position on a given issue</a:t>
            </a:r>
          </a:p>
          <a:p>
            <a:pPr marL="251460" indent="-251460" defTabSz="914400" eaLnBrk="1" hangingPunct="1">
              <a:spcBef>
                <a:spcPts val="1200"/>
              </a:spcBef>
            </a:pPr>
            <a:r>
              <a:rPr lang="en-US" altLang="en-US" sz="2400" dirty="0"/>
              <a:t>This is an opportunity to discuss and present multiple options and possible solutions</a:t>
            </a:r>
          </a:p>
          <a:p>
            <a:pPr marL="251460" indent="-251460" defTabSz="914400" eaLnBrk="1" hangingPunct="1">
              <a:spcBef>
                <a:spcPts val="1200"/>
              </a:spcBef>
              <a:buNone/>
            </a:pPr>
            <a:endParaRPr lang="en-US" altLang="en-US" sz="2400" dirty="0"/>
          </a:p>
        </p:txBody>
      </p:sp>
      <p:sp>
        <p:nvSpPr>
          <p:cNvPr id="4" name="Rounded Rectangle 3">
            <a:extLst>
              <a:ext uri="{FF2B5EF4-FFF2-40B4-BE49-F238E27FC236}">
                <a16:creationId xmlns:a16="http://schemas.microsoft.com/office/drawing/2014/main" id="{D51DBB53-7A5D-C3EB-8335-EC307CC2844E}"/>
              </a:ext>
            </a:extLst>
          </p:cNvPr>
          <p:cNvSpPr/>
          <p:nvPr/>
        </p:nvSpPr>
        <p:spPr>
          <a:xfrm>
            <a:off x="1105562" y="1704112"/>
            <a:ext cx="3591128"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t>Speak freely</a:t>
            </a:r>
          </a:p>
        </p:txBody>
      </p:sp>
      <p:sp>
        <p:nvSpPr>
          <p:cNvPr id="6" name="TextBox 8">
            <a:extLst>
              <a:ext uri="{FF2B5EF4-FFF2-40B4-BE49-F238E27FC236}">
                <a16:creationId xmlns:a16="http://schemas.microsoft.com/office/drawing/2014/main" id="{01DFC4C6-C694-EB66-6E6C-982928B807DE}"/>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3</a:t>
            </a:fld>
            <a:endParaRPr lang="en-US" altLang="en-US" sz="1200">
              <a:solidFill>
                <a:schemeClr val="bg1"/>
              </a:solidFill>
            </a:endParaRPr>
          </a:p>
        </p:txBody>
      </p:sp>
    </p:spTree>
    <p:extLst>
      <p:ext uri="{BB962C8B-B14F-4D97-AF65-F5344CB8AC3E}">
        <p14:creationId xmlns:p14="http://schemas.microsoft.com/office/powerpoint/2010/main" val="2410096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83BD27A1-500B-914A-91FE-88AB0AB078A0}"/>
              </a:ext>
            </a:extLst>
          </p:cNvPr>
          <p:cNvSpPr>
            <a:spLocks noGrp="1" noChangeArrowheads="1"/>
          </p:cNvSpPr>
          <p:nvPr>
            <p:ph type="title"/>
          </p:nvPr>
        </p:nvSpPr>
        <p:spPr>
          <a:xfrm>
            <a:off x="1981200" y="249381"/>
            <a:ext cx="8229600" cy="1154402"/>
          </a:xfrm>
        </p:spPr>
        <p:txBody>
          <a:bodyPr wrap="square" anchor="ctr">
            <a:normAutofit/>
          </a:bodyPr>
          <a:lstStyle/>
          <a:p>
            <a:pPr eaLnBrk="1" hangingPunct="1"/>
            <a:r>
              <a:rPr lang="en-US" altLang="en-US"/>
              <a:t>Objectives</a:t>
            </a:r>
          </a:p>
        </p:txBody>
      </p:sp>
      <p:sp>
        <p:nvSpPr>
          <p:cNvPr id="2" name="Rectangle 1">
            <a:extLst>
              <a:ext uri="{FF2B5EF4-FFF2-40B4-BE49-F238E27FC236}">
                <a16:creationId xmlns:a16="http://schemas.microsoft.com/office/drawing/2014/main" id="{BA7F2144-1072-B621-67ED-467BEE732415}"/>
              </a:ext>
            </a:extLst>
          </p:cNvPr>
          <p:cNvSpPr/>
          <p:nvPr/>
        </p:nvSpPr>
        <p:spPr>
          <a:xfrm>
            <a:off x="0" y="6477000"/>
            <a:ext cx="12192000" cy="381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ACA9C6D-9E46-3646-459B-ABB590F2EDA0}"/>
              </a:ext>
            </a:extLst>
          </p:cNvPr>
          <p:cNvGrpSpPr>
            <a:grpSpLocks noChangeAspect="1"/>
          </p:cNvGrpSpPr>
          <p:nvPr/>
        </p:nvGrpSpPr>
        <p:grpSpPr>
          <a:xfrm>
            <a:off x="976720" y="2615089"/>
            <a:ext cx="1081548" cy="914400"/>
            <a:chOff x="304800" y="2933701"/>
            <a:chExt cx="1397000" cy="1181100"/>
          </a:xfrm>
        </p:grpSpPr>
        <p:sp>
          <p:nvSpPr>
            <p:cNvPr id="4" name="Rounded Rectangle 3">
              <a:extLst>
                <a:ext uri="{FF2B5EF4-FFF2-40B4-BE49-F238E27FC236}">
                  <a16:creationId xmlns:a16="http://schemas.microsoft.com/office/drawing/2014/main" id="{FA72CBAA-22E5-CD53-6BF5-ECAF862A5A24}"/>
                </a:ext>
              </a:extLst>
            </p:cNvPr>
            <p:cNvSpPr/>
            <p:nvPr/>
          </p:nvSpPr>
          <p:spPr>
            <a:xfrm>
              <a:off x="304800" y="2933701"/>
              <a:ext cx="1397000" cy="1181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8D5DD647-6F93-5B5C-95AF-95DAAF7DD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468" y="3030128"/>
              <a:ext cx="952500" cy="952500"/>
            </a:xfrm>
            <a:prstGeom prst="rect">
              <a:avLst/>
            </a:prstGeom>
          </p:spPr>
        </p:pic>
      </p:grpSp>
      <p:cxnSp>
        <p:nvCxnSpPr>
          <p:cNvPr id="18" name="Straight Connector 17">
            <a:extLst>
              <a:ext uri="{FF2B5EF4-FFF2-40B4-BE49-F238E27FC236}">
                <a16:creationId xmlns:a16="http://schemas.microsoft.com/office/drawing/2014/main" id="{4FBEE01A-FD27-E2D7-B3E0-1102DC555BB9}"/>
              </a:ext>
            </a:extLst>
          </p:cNvPr>
          <p:cNvCxnSpPr>
            <a:cxnSpLocks/>
          </p:cNvCxnSpPr>
          <p:nvPr/>
        </p:nvCxnSpPr>
        <p:spPr>
          <a:xfrm>
            <a:off x="997740" y="2428831"/>
            <a:ext cx="10180159" cy="0"/>
          </a:xfrm>
          <a:prstGeom prst="line">
            <a:avLst/>
          </a:prstGeom>
          <a:ln>
            <a:solidFill>
              <a:srgbClr val="F1896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5373A44-30FF-598E-2A38-A6B726E6C588}"/>
              </a:ext>
            </a:extLst>
          </p:cNvPr>
          <p:cNvGrpSpPr/>
          <p:nvPr/>
        </p:nvGrpSpPr>
        <p:grpSpPr>
          <a:xfrm>
            <a:off x="984900" y="5215200"/>
            <a:ext cx="1081548" cy="914400"/>
            <a:chOff x="502221" y="5205787"/>
            <a:chExt cx="1081548" cy="914400"/>
          </a:xfrm>
        </p:grpSpPr>
        <p:sp>
          <p:nvSpPr>
            <p:cNvPr id="13" name="Rounded Rectangle 12">
              <a:extLst>
                <a:ext uri="{FF2B5EF4-FFF2-40B4-BE49-F238E27FC236}">
                  <a16:creationId xmlns:a16="http://schemas.microsoft.com/office/drawing/2014/main" id="{56F195D1-14A6-ABEF-D81C-FDC91D2F88F3}"/>
                </a:ext>
              </a:extLst>
            </p:cNvPr>
            <p:cNvSpPr/>
            <p:nvPr/>
          </p:nvSpPr>
          <p:spPr>
            <a:xfrm>
              <a:off x="502221" y="5205787"/>
              <a:ext cx="1081548" cy="9144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08678248-9260-23B7-B9DD-0D079CE04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286" y="5254278"/>
              <a:ext cx="817419" cy="817419"/>
            </a:xfrm>
            <a:prstGeom prst="rect">
              <a:avLst/>
            </a:prstGeom>
          </p:spPr>
        </p:pic>
      </p:grpSp>
      <p:grpSp>
        <p:nvGrpSpPr>
          <p:cNvPr id="8" name="Group 7">
            <a:extLst>
              <a:ext uri="{FF2B5EF4-FFF2-40B4-BE49-F238E27FC236}">
                <a16:creationId xmlns:a16="http://schemas.microsoft.com/office/drawing/2014/main" id="{AB46EA82-A55C-ECD9-533F-D2FA45619674}"/>
              </a:ext>
            </a:extLst>
          </p:cNvPr>
          <p:cNvGrpSpPr/>
          <p:nvPr/>
        </p:nvGrpSpPr>
        <p:grpSpPr>
          <a:xfrm>
            <a:off x="976720" y="1328173"/>
            <a:ext cx="1081548" cy="914400"/>
            <a:chOff x="489521" y="1416806"/>
            <a:chExt cx="1081548" cy="914400"/>
          </a:xfrm>
        </p:grpSpPr>
        <p:sp>
          <p:nvSpPr>
            <p:cNvPr id="10" name="Rounded Rectangle 9">
              <a:extLst>
                <a:ext uri="{FF2B5EF4-FFF2-40B4-BE49-F238E27FC236}">
                  <a16:creationId xmlns:a16="http://schemas.microsoft.com/office/drawing/2014/main" id="{0431FF34-76C1-DCEE-15AF-09656D617320}"/>
                </a:ext>
              </a:extLst>
            </p:cNvPr>
            <p:cNvSpPr/>
            <p:nvPr/>
          </p:nvSpPr>
          <p:spPr>
            <a:xfrm>
              <a:off x="489521" y="1416806"/>
              <a:ext cx="1081548" cy="9144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ABF4F2F9-538A-00FF-7C2A-CF8601EDFB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00" y="1543916"/>
              <a:ext cx="660180" cy="660180"/>
            </a:xfrm>
            <a:prstGeom prst="rect">
              <a:avLst/>
            </a:prstGeom>
          </p:spPr>
        </p:pic>
      </p:grpSp>
      <p:grpSp>
        <p:nvGrpSpPr>
          <p:cNvPr id="21" name="Group 20">
            <a:extLst>
              <a:ext uri="{FF2B5EF4-FFF2-40B4-BE49-F238E27FC236}">
                <a16:creationId xmlns:a16="http://schemas.microsoft.com/office/drawing/2014/main" id="{4A4F2571-842F-98EA-C6BA-E412E4D868FE}"/>
              </a:ext>
            </a:extLst>
          </p:cNvPr>
          <p:cNvGrpSpPr/>
          <p:nvPr/>
        </p:nvGrpSpPr>
        <p:grpSpPr>
          <a:xfrm>
            <a:off x="976720" y="3902005"/>
            <a:ext cx="1081548" cy="940676"/>
            <a:chOff x="2013521" y="3943554"/>
            <a:chExt cx="1081548" cy="940676"/>
          </a:xfrm>
        </p:grpSpPr>
        <p:sp>
          <p:nvSpPr>
            <p:cNvPr id="7" name="Rounded Rectangle 6">
              <a:extLst>
                <a:ext uri="{FF2B5EF4-FFF2-40B4-BE49-F238E27FC236}">
                  <a16:creationId xmlns:a16="http://schemas.microsoft.com/office/drawing/2014/main" id="{A0E42BC3-5761-12BB-8A4B-1D7687975959}"/>
                </a:ext>
              </a:extLst>
            </p:cNvPr>
            <p:cNvSpPr/>
            <p:nvPr/>
          </p:nvSpPr>
          <p:spPr>
            <a:xfrm>
              <a:off x="2013521" y="3956692"/>
              <a:ext cx="1081548" cy="9144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FE10058-089B-4188-E17E-F383C83B22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3957" y="3943554"/>
              <a:ext cx="940676" cy="940676"/>
            </a:xfrm>
            <a:prstGeom prst="rect">
              <a:avLst/>
            </a:prstGeom>
          </p:spPr>
        </p:pic>
      </p:grpSp>
      <p:cxnSp>
        <p:nvCxnSpPr>
          <p:cNvPr id="11" name="Straight Connector 10">
            <a:extLst>
              <a:ext uri="{FF2B5EF4-FFF2-40B4-BE49-F238E27FC236}">
                <a16:creationId xmlns:a16="http://schemas.microsoft.com/office/drawing/2014/main" id="{195AD75F-BD78-C3C8-DAC5-EDD130037A78}"/>
              </a:ext>
            </a:extLst>
          </p:cNvPr>
          <p:cNvCxnSpPr>
            <a:cxnSpLocks/>
          </p:cNvCxnSpPr>
          <p:nvPr/>
        </p:nvCxnSpPr>
        <p:spPr>
          <a:xfrm>
            <a:off x="1005920" y="3715747"/>
            <a:ext cx="10180159" cy="0"/>
          </a:xfrm>
          <a:prstGeom prst="line">
            <a:avLst/>
          </a:prstGeom>
          <a:ln>
            <a:solidFill>
              <a:srgbClr val="F189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6F577-E353-C8BE-8CEB-3213163C19AA}"/>
              </a:ext>
            </a:extLst>
          </p:cNvPr>
          <p:cNvCxnSpPr>
            <a:cxnSpLocks/>
          </p:cNvCxnSpPr>
          <p:nvPr/>
        </p:nvCxnSpPr>
        <p:spPr>
          <a:xfrm>
            <a:off x="1005920" y="5028940"/>
            <a:ext cx="10180159" cy="0"/>
          </a:xfrm>
          <a:prstGeom prst="line">
            <a:avLst/>
          </a:prstGeom>
          <a:ln>
            <a:solidFill>
              <a:srgbClr val="F189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A74F93-D850-ADDC-39E0-C4B053E3C2D5}"/>
              </a:ext>
            </a:extLst>
          </p:cNvPr>
          <p:cNvSpPr txBox="1"/>
          <p:nvPr/>
        </p:nvSpPr>
        <p:spPr>
          <a:xfrm>
            <a:off x="2207172" y="1555531"/>
            <a:ext cx="9396249" cy="4613571"/>
          </a:xfrm>
          <a:prstGeom prst="rect">
            <a:avLst/>
          </a:prstGeom>
          <a:noFill/>
        </p:spPr>
        <p:txBody>
          <a:bodyPr wrap="square" rtlCol="0">
            <a:spAutoFit/>
          </a:bodyPr>
          <a:lstStyle/>
          <a:p>
            <a:pPr>
              <a:lnSpc>
                <a:spcPct val="90000"/>
              </a:lnSpc>
              <a:spcBef>
                <a:spcPts val="7200"/>
              </a:spcBef>
            </a:pPr>
            <a:r>
              <a:rPr lang="en-US" sz="2600" kern="100" dirty="0"/>
              <a:t>Assess laboratory capacity to handle a surge in testing</a:t>
            </a:r>
          </a:p>
          <a:p>
            <a:pPr>
              <a:lnSpc>
                <a:spcPct val="90000"/>
              </a:lnSpc>
              <a:spcBef>
                <a:spcPts val="6000"/>
              </a:spcBef>
            </a:pPr>
            <a:r>
              <a:rPr lang="en-US" sz="2600" kern="100" dirty="0"/>
              <a:t>Identify gaps in staffing, equipment, and space, and consider ways to maximize testing capacity</a:t>
            </a:r>
          </a:p>
          <a:p>
            <a:pPr>
              <a:lnSpc>
                <a:spcPct val="90000"/>
              </a:lnSpc>
              <a:spcBef>
                <a:spcPts val="4200"/>
              </a:spcBef>
            </a:pPr>
            <a:r>
              <a:rPr lang="en-US" sz="2600" kern="100" dirty="0"/>
              <a:t>Assess workflow adaptations to optimize efficiency under surge conditions</a:t>
            </a:r>
          </a:p>
          <a:p>
            <a:pPr>
              <a:lnSpc>
                <a:spcPct val="90000"/>
              </a:lnSpc>
              <a:spcBef>
                <a:spcPts val="4800"/>
              </a:spcBef>
            </a:pPr>
            <a:r>
              <a:rPr lang="en-US" sz="2600" kern="100" dirty="0"/>
              <a:t>Examine communication and coordination within the laboratory and with external stakeholders</a:t>
            </a:r>
            <a:endParaRPr lang="en-US" altLang="en-US" sz="2600" dirty="0"/>
          </a:p>
        </p:txBody>
      </p:sp>
      <p:sp>
        <p:nvSpPr>
          <p:cNvPr id="9" name="TextBox 8">
            <a:extLst>
              <a:ext uri="{FF2B5EF4-FFF2-40B4-BE49-F238E27FC236}">
                <a16:creationId xmlns:a16="http://schemas.microsoft.com/office/drawing/2014/main" id="{9220D08F-55EC-13CE-D64B-17CC952A17C8}"/>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4</a:t>
            </a:fld>
            <a:endParaRPr lang="en-US" altLang="en-US" sz="1200">
              <a:solidFill>
                <a:schemeClr val="bg1"/>
              </a:solidFill>
            </a:endParaRPr>
          </a:p>
        </p:txBody>
      </p:sp>
    </p:spTree>
    <p:extLst>
      <p:ext uri="{BB962C8B-B14F-4D97-AF65-F5344CB8AC3E}">
        <p14:creationId xmlns:p14="http://schemas.microsoft.com/office/powerpoint/2010/main" val="16451018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3BAAF-29AD-4075-E4ED-65B26E47E95D}"/>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6059685D-A6C2-78D8-8857-F31D619DF2DE}"/>
              </a:ext>
            </a:extLst>
          </p:cNvPr>
          <p:cNvGrpSpPr>
            <a:grpSpLocks noChangeAspect="1"/>
          </p:cNvGrpSpPr>
          <p:nvPr/>
        </p:nvGrpSpPr>
        <p:grpSpPr>
          <a:xfrm>
            <a:off x="2800212" y="3360841"/>
            <a:ext cx="835726" cy="1188720"/>
            <a:chOff x="1939599" y="3665921"/>
            <a:chExt cx="990600" cy="1409011"/>
          </a:xfrm>
        </p:grpSpPr>
        <p:pic>
          <p:nvPicPr>
            <p:cNvPr id="3" name="Graphic 2">
              <a:extLst>
                <a:ext uri="{FF2B5EF4-FFF2-40B4-BE49-F238E27FC236}">
                  <a16:creationId xmlns:a16="http://schemas.microsoft.com/office/drawing/2014/main" id="{7D9D413D-AB78-F53B-FB4C-6A8455AE90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9199" y="3665921"/>
              <a:ext cx="381000" cy="1402406"/>
            </a:xfrm>
            <a:prstGeom prst="rect">
              <a:avLst/>
            </a:prstGeom>
          </p:spPr>
        </p:pic>
        <p:pic>
          <p:nvPicPr>
            <p:cNvPr id="25" name="Graphic 24">
              <a:extLst>
                <a:ext uri="{FF2B5EF4-FFF2-40B4-BE49-F238E27FC236}">
                  <a16:creationId xmlns:a16="http://schemas.microsoft.com/office/drawing/2014/main" id="{74926EFE-9E78-7373-F68B-2C076D3F92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9599" y="3681631"/>
              <a:ext cx="533400" cy="1393301"/>
            </a:xfrm>
            <a:prstGeom prst="rect">
              <a:avLst/>
            </a:prstGeom>
          </p:spPr>
        </p:pic>
      </p:grpSp>
      <p:grpSp>
        <p:nvGrpSpPr>
          <p:cNvPr id="43" name="Group 42">
            <a:extLst>
              <a:ext uri="{FF2B5EF4-FFF2-40B4-BE49-F238E27FC236}">
                <a16:creationId xmlns:a16="http://schemas.microsoft.com/office/drawing/2014/main" id="{2961955B-9AFE-3703-D994-B2BAA35CE858}"/>
              </a:ext>
            </a:extLst>
          </p:cNvPr>
          <p:cNvGrpSpPr/>
          <p:nvPr/>
        </p:nvGrpSpPr>
        <p:grpSpPr>
          <a:xfrm>
            <a:off x="1214764" y="1285898"/>
            <a:ext cx="8606886" cy="1422511"/>
            <a:chOff x="2637798" y="1186231"/>
            <a:chExt cx="8606886" cy="1422511"/>
          </a:xfrm>
        </p:grpSpPr>
        <p:grpSp>
          <p:nvGrpSpPr>
            <p:cNvPr id="2" name="Group 1">
              <a:extLst>
                <a:ext uri="{FF2B5EF4-FFF2-40B4-BE49-F238E27FC236}">
                  <a16:creationId xmlns:a16="http://schemas.microsoft.com/office/drawing/2014/main" id="{177AF995-45D5-CE58-C58F-4BB6ADCE4CE7}"/>
                </a:ext>
              </a:extLst>
            </p:cNvPr>
            <p:cNvGrpSpPr/>
            <p:nvPr/>
          </p:nvGrpSpPr>
          <p:grpSpPr>
            <a:xfrm>
              <a:off x="2652634" y="1186231"/>
              <a:ext cx="8592050" cy="660400"/>
              <a:chOff x="399550" y="1467425"/>
              <a:chExt cx="8592050" cy="660400"/>
            </a:xfrm>
          </p:grpSpPr>
          <p:pic>
            <p:nvPicPr>
              <p:cNvPr id="17" name="Graphic 16">
                <a:extLst>
                  <a:ext uri="{FF2B5EF4-FFF2-40B4-BE49-F238E27FC236}">
                    <a16:creationId xmlns:a16="http://schemas.microsoft.com/office/drawing/2014/main" id="{3021A7D2-5D4A-938B-5065-8B4B116B25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0200" y="1467425"/>
                <a:ext cx="660400" cy="660400"/>
              </a:xfrm>
              <a:prstGeom prst="rect">
                <a:avLst/>
              </a:prstGeom>
            </p:spPr>
          </p:pic>
          <p:sp>
            <p:nvSpPr>
              <p:cNvPr id="20" name="Rounded Rectangle 19">
                <a:extLst>
                  <a:ext uri="{FF2B5EF4-FFF2-40B4-BE49-F238E27FC236}">
                    <a16:creationId xmlns:a16="http://schemas.microsoft.com/office/drawing/2014/main" id="{A0DF6B6B-D7C3-3B22-BF47-CD425036005C}"/>
                  </a:ext>
                </a:extLst>
              </p:cNvPr>
              <p:cNvSpPr/>
              <p:nvPr/>
            </p:nvSpPr>
            <p:spPr>
              <a:xfrm>
                <a:off x="685800" y="1619825"/>
                <a:ext cx="9144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Cough</a:t>
                </a:r>
              </a:p>
            </p:txBody>
          </p:sp>
          <p:sp>
            <p:nvSpPr>
              <p:cNvPr id="21" name="Rounded Rectangle 20">
                <a:extLst>
                  <a:ext uri="{FF2B5EF4-FFF2-40B4-BE49-F238E27FC236}">
                    <a16:creationId xmlns:a16="http://schemas.microsoft.com/office/drawing/2014/main" id="{2A38681F-B806-DD35-0C23-BA00D82E37D8}"/>
                  </a:ext>
                </a:extLst>
              </p:cNvPr>
              <p:cNvSpPr/>
              <p:nvPr/>
            </p:nvSpPr>
            <p:spPr>
              <a:xfrm>
                <a:off x="1676400" y="1619825"/>
                <a:ext cx="8382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Fever</a:t>
                </a:r>
              </a:p>
            </p:txBody>
          </p:sp>
          <p:sp>
            <p:nvSpPr>
              <p:cNvPr id="22" name="Rounded Rectangle 21">
                <a:extLst>
                  <a:ext uri="{FF2B5EF4-FFF2-40B4-BE49-F238E27FC236}">
                    <a16:creationId xmlns:a16="http://schemas.microsoft.com/office/drawing/2014/main" id="{C0C94D0C-F35B-2448-E9BB-001E7E128566}"/>
                  </a:ext>
                </a:extLst>
              </p:cNvPr>
              <p:cNvSpPr/>
              <p:nvPr/>
            </p:nvSpPr>
            <p:spPr>
              <a:xfrm>
                <a:off x="2590800" y="1619825"/>
                <a:ext cx="13716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Pneumonia</a:t>
                </a:r>
              </a:p>
            </p:txBody>
          </p:sp>
          <p:sp>
            <p:nvSpPr>
              <p:cNvPr id="23" name="Rounded Rectangle 22">
                <a:extLst>
                  <a:ext uri="{FF2B5EF4-FFF2-40B4-BE49-F238E27FC236}">
                    <a16:creationId xmlns:a16="http://schemas.microsoft.com/office/drawing/2014/main" id="{2260C700-F5C7-D587-AD9C-9525750DC9B3}"/>
                  </a:ext>
                </a:extLst>
              </p:cNvPr>
              <p:cNvSpPr/>
              <p:nvPr/>
            </p:nvSpPr>
            <p:spPr>
              <a:xfrm>
                <a:off x="4038600" y="1619825"/>
                <a:ext cx="13716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COPD</a:t>
                </a:r>
              </a:p>
            </p:txBody>
          </p:sp>
          <p:pic>
            <p:nvPicPr>
              <p:cNvPr id="26" name="Graphic 25">
                <a:extLst>
                  <a:ext uri="{FF2B5EF4-FFF2-40B4-BE49-F238E27FC236}">
                    <a16:creationId xmlns:a16="http://schemas.microsoft.com/office/drawing/2014/main" id="{86A08750-C891-CFE8-E04A-632E80E52A36}"/>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99550" y="1552188"/>
                <a:ext cx="149052" cy="548640"/>
              </a:xfrm>
              <a:prstGeom prst="rect">
                <a:avLst/>
              </a:prstGeom>
            </p:spPr>
          </p:pic>
          <p:sp>
            <p:nvSpPr>
              <p:cNvPr id="27" name="Rounded Rectangle 26">
                <a:extLst>
                  <a:ext uri="{FF2B5EF4-FFF2-40B4-BE49-F238E27FC236}">
                    <a16:creationId xmlns:a16="http://schemas.microsoft.com/office/drawing/2014/main" id="{1D2F91B8-0B02-B0A3-6D52-1A1FC90B105D}"/>
                  </a:ext>
                </a:extLst>
              </p:cNvPr>
              <p:cNvSpPr/>
              <p:nvPr/>
            </p:nvSpPr>
            <p:spPr>
              <a:xfrm>
                <a:off x="6096000" y="1619825"/>
                <a:ext cx="1066800"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Isolation</a:t>
                </a:r>
              </a:p>
            </p:txBody>
          </p:sp>
          <p:sp>
            <p:nvSpPr>
              <p:cNvPr id="28" name="Rounded Rectangle 27">
                <a:extLst>
                  <a:ext uri="{FF2B5EF4-FFF2-40B4-BE49-F238E27FC236}">
                    <a16:creationId xmlns:a16="http://schemas.microsoft.com/office/drawing/2014/main" id="{42C64366-DB5B-4007-E4BD-1802C404DA3E}"/>
                  </a:ext>
                </a:extLst>
              </p:cNvPr>
              <p:cNvSpPr/>
              <p:nvPr/>
            </p:nvSpPr>
            <p:spPr>
              <a:xfrm>
                <a:off x="7239000" y="1619825"/>
                <a:ext cx="1752600"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Contact tracing</a:t>
                </a:r>
              </a:p>
            </p:txBody>
          </p:sp>
        </p:grpSp>
        <p:grpSp>
          <p:nvGrpSpPr>
            <p:cNvPr id="9" name="Group 8">
              <a:extLst>
                <a:ext uri="{FF2B5EF4-FFF2-40B4-BE49-F238E27FC236}">
                  <a16:creationId xmlns:a16="http://schemas.microsoft.com/office/drawing/2014/main" id="{5BFD4495-EB6C-EC1A-8603-573B196A36F7}"/>
                </a:ext>
              </a:extLst>
            </p:cNvPr>
            <p:cNvGrpSpPr/>
            <p:nvPr/>
          </p:nvGrpSpPr>
          <p:grpSpPr>
            <a:xfrm>
              <a:off x="2637798" y="2060102"/>
              <a:ext cx="3809995" cy="548640"/>
              <a:chOff x="381005" y="2229425"/>
              <a:chExt cx="3809995" cy="548640"/>
            </a:xfrm>
          </p:grpSpPr>
          <p:pic>
            <p:nvPicPr>
              <p:cNvPr id="29" name="Graphic 28">
                <a:extLst>
                  <a:ext uri="{FF2B5EF4-FFF2-40B4-BE49-F238E27FC236}">
                    <a16:creationId xmlns:a16="http://schemas.microsoft.com/office/drawing/2014/main" id="{FAC2839B-3B9F-BFEA-62E1-5C622C2230DC}"/>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381005" y="2229425"/>
                <a:ext cx="210037" cy="548640"/>
              </a:xfrm>
              <a:prstGeom prst="rect">
                <a:avLst/>
              </a:prstGeom>
            </p:spPr>
          </p:pic>
          <p:sp>
            <p:nvSpPr>
              <p:cNvPr id="30" name="Rounded Rectangle 29">
                <a:extLst>
                  <a:ext uri="{FF2B5EF4-FFF2-40B4-BE49-F238E27FC236}">
                    <a16:creationId xmlns:a16="http://schemas.microsoft.com/office/drawing/2014/main" id="{0A779EC7-AF03-643A-BF22-5521B41DD8B2}"/>
                  </a:ext>
                </a:extLst>
              </p:cNvPr>
              <p:cNvSpPr/>
              <p:nvPr/>
            </p:nvSpPr>
            <p:spPr>
              <a:xfrm>
                <a:off x="685800" y="2229425"/>
                <a:ext cx="9144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Cough</a:t>
                </a:r>
              </a:p>
            </p:txBody>
          </p:sp>
          <p:sp>
            <p:nvSpPr>
              <p:cNvPr id="31" name="Rounded Rectangle 30">
                <a:extLst>
                  <a:ext uri="{FF2B5EF4-FFF2-40B4-BE49-F238E27FC236}">
                    <a16:creationId xmlns:a16="http://schemas.microsoft.com/office/drawing/2014/main" id="{7645B088-EA60-8D38-8467-97DD5ED65B08}"/>
                  </a:ext>
                </a:extLst>
              </p:cNvPr>
              <p:cNvSpPr/>
              <p:nvPr/>
            </p:nvSpPr>
            <p:spPr>
              <a:xfrm>
                <a:off x="1676400" y="2229425"/>
                <a:ext cx="1219200"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Tested</a:t>
                </a:r>
              </a:p>
            </p:txBody>
          </p:sp>
          <p:sp>
            <p:nvSpPr>
              <p:cNvPr id="32" name="Rounded Rectangle 31">
                <a:extLst>
                  <a:ext uri="{FF2B5EF4-FFF2-40B4-BE49-F238E27FC236}">
                    <a16:creationId xmlns:a16="http://schemas.microsoft.com/office/drawing/2014/main" id="{A20292BA-9947-47A7-B466-DDD3A67C3E37}"/>
                  </a:ext>
                </a:extLst>
              </p:cNvPr>
              <p:cNvSpPr/>
              <p:nvPr/>
            </p:nvSpPr>
            <p:spPr>
              <a:xfrm>
                <a:off x="2971800" y="2229425"/>
                <a:ext cx="1219200" cy="4572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Monitored</a:t>
                </a:r>
              </a:p>
            </p:txBody>
          </p:sp>
        </p:grpSp>
      </p:grpSp>
      <p:sp>
        <p:nvSpPr>
          <p:cNvPr id="40" name="Rectangle 2">
            <a:extLst>
              <a:ext uri="{FF2B5EF4-FFF2-40B4-BE49-F238E27FC236}">
                <a16:creationId xmlns:a16="http://schemas.microsoft.com/office/drawing/2014/main" id="{4E8E2275-80CD-92D8-14A9-DCDBD14072ED}"/>
              </a:ext>
            </a:extLst>
          </p:cNvPr>
          <p:cNvSpPr>
            <a:spLocks noGrp="1" noChangeArrowheads="1"/>
          </p:cNvSpPr>
          <p:nvPr>
            <p:ph type="title"/>
          </p:nvPr>
        </p:nvSpPr>
        <p:spPr>
          <a:xfrm>
            <a:off x="861849" y="192500"/>
            <a:ext cx="10972800" cy="1417638"/>
          </a:xfrm>
        </p:spPr>
        <p:txBody>
          <a:bodyPr/>
          <a:lstStyle/>
          <a:p>
            <a:pPr algn="l" eaLnBrk="1" hangingPunct="1"/>
            <a:r>
              <a:rPr lang="en-US" altLang="en-US" sz="2800" dirty="0"/>
              <a:t>Initial case</a:t>
            </a:r>
          </a:p>
        </p:txBody>
      </p:sp>
      <p:sp>
        <p:nvSpPr>
          <p:cNvPr id="42" name="Rectangle 41">
            <a:extLst>
              <a:ext uri="{FF2B5EF4-FFF2-40B4-BE49-F238E27FC236}">
                <a16:creationId xmlns:a16="http://schemas.microsoft.com/office/drawing/2014/main" id="{0D7B0483-468E-ADA8-21A8-5384001E7230}"/>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1</a:t>
            </a:r>
          </a:p>
        </p:txBody>
      </p:sp>
      <p:sp>
        <p:nvSpPr>
          <p:cNvPr id="18" name="TextBox 17">
            <a:extLst>
              <a:ext uri="{FF2B5EF4-FFF2-40B4-BE49-F238E27FC236}">
                <a16:creationId xmlns:a16="http://schemas.microsoft.com/office/drawing/2014/main" id="{D1B5F194-4954-B6CB-651D-7A3BE9C29975}"/>
              </a:ext>
            </a:extLst>
          </p:cNvPr>
          <p:cNvSpPr txBox="1"/>
          <p:nvPr/>
        </p:nvSpPr>
        <p:spPr>
          <a:xfrm>
            <a:off x="6982642" y="4121229"/>
            <a:ext cx="728000" cy="374571"/>
          </a:xfrm>
          <a:prstGeom prst="roundRect">
            <a:avLst/>
          </a:prstGeom>
          <a:solidFill>
            <a:schemeClr val="bg1"/>
          </a:solidFill>
          <a:ln>
            <a:solidFill>
              <a:srgbClr val="FF7F00"/>
            </a:solidFill>
          </a:ln>
        </p:spPr>
        <p:txBody>
          <a:bodyPr wrap="none" rtlCol="0">
            <a:spAutoFit/>
          </a:bodyPr>
          <a:lstStyle/>
          <a:p>
            <a:r>
              <a:rPr lang="en-US" sz="1600"/>
              <a:t>Dubai</a:t>
            </a:r>
          </a:p>
        </p:txBody>
      </p:sp>
      <p:sp>
        <p:nvSpPr>
          <p:cNvPr id="5" name="TextBox 4">
            <a:extLst>
              <a:ext uri="{FF2B5EF4-FFF2-40B4-BE49-F238E27FC236}">
                <a16:creationId xmlns:a16="http://schemas.microsoft.com/office/drawing/2014/main" id="{4D308069-50DF-9EEA-1267-D827EA33CFC2}"/>
              </a:ext>
            </a:extLst>
          </p:cNvPr>
          <p:cNvSpPr txBox="1"/>
          <p:nvPr/>
        </p:nvSpPr>
        <p:spPr>
          <a:xfrm>
            <a:off x="2430251" y="4671926"/>
            <a:ext cx="1484524" cy="374571"/>
          </a:xfrm>
          <a:prstGeom prst="roundRect">
            <a:avLst/>
          </a:prstGeom>
          <a:solidFill>
            <a:schemeClr val="bg1"/>
          </a:solidFill>
          <a:ln>
            <a:solidFill>
              <a:srgbClr val="FF7F00"/>
            </a:solidFill>
          </a:ln>
        </p:spPr>
        <p:txBody>
          <a:bodyPr wrap="none" rtlCol="0">
            <a:noAutofit/>
          </a:bodyPr>
          <a:lstStyle/>
          <a:p>
            <a:pPr algn="ctr"/>
            <a:r>
              <a:rPr lang="en-US" sz="1600"/>
              <a:t>[regional city 1]</a:t>
            </a:r>
          </a:p>
        </p:txBody>
      </p:sp>
      <p:sp>
        <p:nvSpPr>
          <p:cNvPr id="11" name="TextBox 10">
            <a:extLst>
              <a:ext uri="{FF2B5EF4-FFF2-40B4-BE49-F238E27FC236}">
                <a16:creationId xmlns:a16="http://schemas.microsoft.com/office/drawing/2014/main" id="{FEF9B94C-13F9-DB15-785A-16F32C13CEBD}"/>
              </a:ext>
            </a:extLst>
          </p:cNvPr>
          <p:cNvSpPr txBox="1"/>
          <p:nvPr/>
        </p:nvSpPr>
        <p:spPr>
          <a:xfrm>
            <a:off x="668587" y="1485301"/>
            <a:ext cx="462567" cy="374571"/>
          </a:xfrm>
          <a:prstGeom prst="roundRect">
            <a:avLst/>
          </a:prstGeom>
          <a:solidFill>
            <a:schemeClr val="tx1">
              <a:lumMod val="65000"/>
              <a:lumOff val="35000"/>
            </a:schemeClr>
          </a:solidFill>
        </p:spPr>
        <p:txBody>
          <a:bodyPr wrap="none" rtlCol="0">
            <a:noAutofit/>
          </a:bodyPr>
          <a:lstStyle/>
          <a:p>
            <a:pPr algn="ctr"/>
            <a:r>
              <a:rPr lang="en-US" sz="1600">
                <a:solidFill>
                  <a:schemeClr val="bg1"/>
                </a:solidFill>
              </a:rPr>
              <a:t>[XX]</a:t>
            </a:r>
          </a:p>
        </p:txBody>
      </p:sp>
      <p:cxnSp>
        <p:nvCxnSpPr>
          <p:cNvPr id="34" name="Straight Arrow Connector 33">
            <a:extLst>
              <a:ext uri="{FF2B5EF4-FFF2-40B4-BE49-F238E27FC236}">
                <a16:creationId xmlns:a16="http://schemas.microsoft.com/office/drawing/2014/main" id="{159D06BD-81DE-5AE8-70EB-1B378A7DE5D0}"/>
              </a:ext>
            </a:extLst>
          </p:cNvPr>
          <p:cNvCxnSpPr>
            <a:cxnSpLocks/>
          </p:cNvCxnSpPr>
          <p:nvPr/>
        </p:nvCxnSpPr>
        <p:spPr>
          <a:xfrm flipH="1">
            <a:off x="3914774" y="4309054"/>
            <a:ext cx="3067868" cy="550697"/>
          </a:xfrm>
          <a:prstGeom prst="straightConnector1">
            <a:avLst/>
          </a:prstGeom>
          <a:ln w="38100">
            <a:solidFill>
              <a:srgbClr val="618E6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26A4AF-A923-4763-1898-845FC18260CE}"/>
              </a:ext>
            </a:extLst>
          </p:cNvPr>
          <p:cNvSpPr txBox="1"/>
          <p:nvPr/>
        </p:nvSpPr>
        <p:spPr>
          <a:xfrm rot="20963952">
            <a:off x="4812789" y="4380091"/>
            <a:ext cx="1271840" cy="408623"/>
          </a:xfrm>
          <a:prstGeom prst="roundRect">
            <a:avLst/>
          </a:prstGeom>
          <a:solidFill>
            <a:schemeClr val="bg1"/>
          </a:solidFill>
          <a:ln>
            <a:solidFill>
              <a:srgbClr val="FF7F00"/>
            </a:solidFill>
          </a:ln>
        </p:spPr>
        <p:txBody>
          <a:bodyPr wrap="none" rtlCol="0">
            <a:spAutoFit/>
          </a:bodyPr>
          <a:lstStyle/>
          <a:p>
            <a:r>
              <a:rPr lang="en-US"/>
              <a:t>5 days ago</a:t>
            </a:r>
          </a:p>
        </p:txBody>
      </p:sp>
      <p:sp>
        <p:nvSpPr>
          <p:cNvPr id="4" name="TextBox 8">
            <a:extLst>
              <a:ext uri="{FF2B5EF4-FFF2-40B4-BE49-F238E27FC236}">
                <a16:creationId xmlns:a16="http://schemas.microsoft.com/office/drawing/2014/main" id="{DF2FFBE1-4936-6427-302E-430762AADAF8}"/>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5</a:t>
            </a:fld>
            <a:endParaRPr lang="en-US" altLang="en-US" sz="1200">
              <a:solidFill>
                <a:schemeClr val="bg1"/>
              </a:solidFill>
            </a:endParaRPr>
          </a:p>
        </p:txBody>
      </p:sp>
    </p:spTree>
    <p:extLst>
      <p:ext uri="{BB962C8B-B14F-4D97-AF65-F5344CB8AC3E}">
        <p14:creationId xmlns:p14="http://schemas.microsoft.com/office/powerpoint/2010/main" val="19615088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DA56496E-3033-EF4F-B3DF-6B523AAA6791}"/>
              </a:ext>
            </a:extLst>
          </p:cNvPr>
          <p:cNvSpPr>
            <a:spLocks noGrp="1" noChangeArrowheads="1"/>
          </p:cNvSpPr>
          <p:nvPr>
            <p:ph type="title"/>
          </p:nvPr>
        </p:nvSpPr>
        <p:spPr>
          <a:xfrm>
            <a:off x="1981200" y="478220"/>
            <a:ext cx="8229600" cy="1219200"/>
          </a:xfrm>
        </p:spPr>
        <p:txBody>
          <a:bodyPr/>
          <a:lstStyle/>
          <a:p>
            <a:pPr eaLnBrk="1" hangingPunct="1"/>
            <a:r>
              <a:rPr lang="en-US" altLang="en-US"/>
              <a:t>Discussion</a:t>
            </a:r>
          </a:p>
        </p:txBody>
      </p:sp>
      <p:sp>
        <p:nvSpPr>
          <p:cNvPr id="14338" name="Rectangle 3">
            <a:extLst>
              <a:ext uri="{FF2B5EF4-FFF2-40B4-BE49-F238E27FC236}">
                <a16:creationId xmlns:a16="http://schemas.microsoft.com/office/drawing/2014/main" id="{141D4881-588E-1C43-A9E7-92649063469E}"/>
              </a:ext>
            </a:extLst>
          </p:cNvPr>
          <p:cNvSpPr>
            <a:spLocks noGrp="1" noChangeArrowheads="1"/>
          </p:cNvSpPr>
          <p:nvPr>
            <p:ph type="body" sz="quarter" idx="10"/>
          </p:nvPr>
        </p:nvSpPr>
        <p:spPr>
          <a:xfrm>
            <a:off x="1872634" y="1991170"/>
            <a:ext cx="9391650" cy="2849168"/>
          </a:xfrm>
        </p:spPr>
        <p:txBody>
          <a:bodyPr/>
          <a:lstStyle/>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What actions would you take based on this information?</a:t>
            </a:r>
          </a:p>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What decisions need to be made?</a:t>
            </a:r>
          </a:p>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Does your lab have the MERS assay readily available?</a:t>
            </a:r>
            <a:endParaRPr lang="en-US" altLang="en-US" sz="2600">
              <a:latin typeface="Franklin Gothic Book" panose="020B0503020102020204" pitchFamily="34" charset="0"/>
            </a:endParaRPr>
          </a:p>
        </p:txBody>
      </p:sp>
      <p:sp>
        <p:nvSpPr>
          <p:cNvPr id="12" name="Rectangle 11">
            <a:extLst>
              <a:ext uri="{FF2B5EF4-FFF2-40B4-BE49-F238E27FC236}">
                <a16:creationId xmlns:a16="http://schemas.microsoft.com/office/drawing/2014/main" id="{114285ED-3384-397F-F77D-6B48B6F03200}"/>
              </a:ext>
            </a:extLst>
          </p:cNvPr>
          <p:cNvSpPr/>
          <p:nvPr/>
        </p:nvSpPr>
        <p:spPr>
          <a:xfrm>
            <a:off x="3981450" y="0"/>
            <a:ext cx="42291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1: INITIAL CASE</a:t>
            </a:r>
          </a:p>
        </p:txBody>
      </p:sp>
      <p:sp>
        <p:nvSpPr>
          <p:cNvPr id="2" name="TextBox 8">
            <a:extLst>
              <a:ext uri="{FF2B5EF4-FFF2-40B4-BE49-F238E27FC236}">
                <a16:creationId xmlns:a16="http://schemas.microsoft.com/office/drawing/2014/main" id="{C21C1420-1899-C219-4B75-23FEDF545F2F}"/>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6</a:t>
            </a:fld>
            <a:endParaRPr lang="en-US" altLang="en-US" sz="1200">
              <a:solidFill>
                <a:schemeClr val="bg1"/>
              </a:solidFill>
            </a:endParaRPr>
          </a:p>
        </p:txBody>
      </p:sp>
      <p:grpSp>
        <p:nvGrpSpPr>
          <p:cNvPr id="3" name="Group 2">
            <a:extLst>
              <a:ext uri="{FF2B5EF4-FFF2-40B4-BE49-F238E27FC236}">
                <a16:creationId xmlns:a16="http://schemas.microsoft.com/office/drawing/2014/main" id="{E34E9413-B90D-979A-1AC6-B1EEA304220C}"/>
              </a:ext>
            </a:extLst>
          </p:cNvPr>
          <p:cNvGrpSpPr>
            <a:grpSpLocks noChangeAspect="1"/>
          </p:cNvGrpSpPr>
          <p:nvPr/>
        </p:nvGrpSpPr>
        <p:grpSpPr>
          <a:xfrm>
            <a:off x="1210846" y="1822607"/>
            <a:ext cx="574940" cy="731520"/>
            <a:chOff x="685800" y="1828800"/>
            <a:chExt cx="716280" cy="911352"/>
          </a:xfrm>
        </p:grpSpPr>
        <p:sp>
          <p:nvSpPr>
            <p:cNvPr id="4" name="Rounded Rectangle 7">
              <a:extLst>
                <a:ext uri="{FF2B5EF4-FFF2-40B4-BE49-F238E27FC236}">
                  <a16:creationId xmlns:a16="http://schemas.microsoft.com/office/drawing/2014/main" id="{90EAE845-C419-9534-8A93-5DC875CA9846}"/>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8">
              <a:extLst>
                <a:ext uri="{FF2B5EF4-FFF2-40B4-BE49-F238E27FC236}">
                  <a16:creationId xmlns:a16="http://schemas.microsoft.com/office/drawing/2014/main" id="{F55D44CD-0E77-28C1-05C8-E84F26B7ED8B}"/>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B085EFED-BF7F-0B5B-AB67-A8EA3E3D820E}"/>
              </a:ext>
            </a:extLst>
          </p:cNvPr>
          <p:cNvGrpSpPr>
            <a:grpSpLocks noChangeAspect="1"/>
          </p:cNvGrpSpPr>
          <p:nvPr/>
        </p:nvGrpSpPr>
        <p:grpSpPr>
          <a:xfrm>
            <a:off x="1210232" y="2659049"/>
            <a:ext cx="574940" cy="731520"/>
            <a:chOff x="685800" y="1828800"/>
            <a:chExt cx="716280" cy="911352"/>
          </a:xfrm>
        </p:grpSpPr>
        <p:sp>
          <p:nvSpPr>
            <p:cNvPr id="7" name="Rounded Rectangle 7">
              <a:extLst>
                <a:ext uri="{FF2B5EF4-FFF2-40B4-BE49-F238E27FC236}">
                  <a16:creationId xmlns:a16="http://schemas.microsoft.com/office/drawing/2014/main" id="{F1BD4EDC-17E6-2C41-CE5B-5299D1488BB2}"/>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8">
              <a:extLst>
                <a:ext uri="{FF2B5EF4-FFF2-40B4-BE49-F238E27FC236}">
                  <a16:creationId xmlns:a16="http://schemas.microsoft.com/office/drawing/2014/main" id="{1F4A31DB-01E7-A082-62E7-F21F9537EB4A}"/>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683E45F3-D7A6-34FB-01BE-60281AA76012}"/>
              </a:ext>
            </a:extLst>
          </p:cNvPr>
          <p:cNvGrpSpPr>
            <a:grpSpLocks noChangeAspect="1"/>
          </p:cNvGrpSpPr>
          <p:nvPr/>
        </p:nvGrpSpPr>
        <p:grpSpPr>
          <a:xfrm>
            <a:off x="1210232" y="3549824"/>
            <a:ext cx="574940" cy="731520"/>
            <a:chOff x="685800" y="1828800"/>
            <a:chExt cx="716280" cy="911352"/>
          </a:xfrm>
        </p:grpSpPr>
        <p:sp>
          <p:nvSpPr>
            <p:cNvPr id="10" name="Rounded Rectangle 7">
              <a:extLst>
                <a:ext uri="{FF2B5EF4-FFF2-40B4-BE49-F238E27FC236}">
                  <a16:creationId xmlns:a16="http://schemas.microsoft.com/office/drawing/2014/main" id="{8673ED96-6CB7-6FFC-FCBA-AE66CC5A326A}"/>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8">
              <a:extLst>
                <a:ext uri="{FF2B5EF4-FFF2-40B4-BE49-F238E27FC236}">
                  <a16:creationId xmlns:a16="http://schemas.microsoft.com/office/drawing/2014/main" id="{9B6132E5-CC30-7502-9778-808AD72A1E97}"/>
                </a:ext>
              </a:extLst>
            </p:cNvPr>
            <p:cNvSpPr/>
            <p:nvPr/>
          </p:nvSpPr>
          <p:spPr>
            <a:xfrm rot="5400000">
              <a:off x="533400" y="1981200"/>
              <a:ext cx="911352" cy="606552"/>
            </a:xfrm>
            <a:prstGeom prst="triangle">
              <a:avLst/>
            </a:prstGeom>
            <a:solidFill>
              <a:srgbClr val="FF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14938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86CECE-77B8-D00A-CCF0-5DD00B1F6D85}"/>
              </a:ext>
            </a:extLst>
          </p:cNvPr>
          <p:cNvSpPr txBox="1">
            <a:spLocks noChangeArrowheads="1"/>
          </p:cNvSpPr>
          <p:nvPr/>
        </p:nvSpPr>
        <p:spPr bwMode="auto">
          <a:xfrm>
            <a:off x="879633" y="574509"/>
            <a:ext cx="9683266"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2"/>
                </a:solidFill>
                <a:latin typeface="Franklin Gothic Medium" panose="020B0603020102020204" pitchFamily="34" charset="0"/>
              </a:defRPr>
            </a:lvl2pPr>
            <a:lvl3pPr algn="ctr" rtl="0" eaLnBrk="0" fontAlgn="base" hangingPunct="0">
              <a:spcBef>
                <a:spcPct val="0"/>
              </a:spcBef>
              <a:spcAft>
                <a:spcPct val="0"/>
              </a:spcAft>
              <a:defRPr sz="4000" b="1">
                <a:solidFill>
                  <a:schemeClr val="tx2"/>
                </a:solidFill>
                <a:latin typeface="Franklin Gothic Medium" panose="020B0603020102020204" pitchFamily="34" charset="0"/>
              </a:defRPr>
            </a:lvl3pPr>
            <a:lvl4pPr algn="ctr" rtl="0" eaLnBrk="0" fontAlgn="base" hangingPunct="0">
              <a:spcBef>
                <a:spcPct val="0"/>
              </a:spcBef>
              <a:spcAft>
                <a:spcPct val="0"/>
              </a:spcAft>
              <a:defRPr sz="4000" b="1">
                <a:solidFill>
                  <a:schemeClr val="tx2"/>
                </a:solidFill>
                <a:latin typeface="Franklin Gothic Medium" panose="020B0603020102020204" pitchFamily="34" charset="0"/>
              </a:defRPr>
            </a:lvl4pPr>
            <a:lvl5pPr algn="ctr" rtl="0" eaLnBrk="0" fontAlgn="base" hangingPunct="0">
              <a:spcBef>
                <a:spcPct val="0"/>
              </a:spcBef>
              <a:spcAft>
                <a:spcPct val="0"/>
              </a:spcAft>
              <a:defRPr sz="4000" b="1">
                <a:solidFill>
                  <a:schemeClr val="tx2"/>
                </a:solidFill>
                <a:latin typeface="Franklin Gothic Medium" panose="020B0603020102020204" pitchFamily="34" charset="0"/>
              </a:defRPr>
            </a:lvl5pPr>
            <a:lvl6pPr marL="457200" algn="ctr" rtl="0" fontAlgn="base">
              <a:spcBef>
                <a:spcPct val="0"/>
              </a:spcBef>
              <a:spcAft>
                <a:spcPct val="0"/>
              </a:spcAft>
              <a:defRPr sz="4000" b="1">
                <a:solidFill>
                  <a:schemeClr val="tx2"/>
                </a:solidFill>
                <a:latin typeface="Franklin Gothic Medium" panose="020B0603020102020204" pitchFamily="34" charset="0"/>
              </a:defRPr>
            </a:lvl6pPr>
            <a:lvl7pPr marL="914400" algn="ctr" rtl="0" fontAlgn="base">
              <a:spcBef>
                <a:spcPct val="0"/>
              </a:spcBef>
              <a:spcAft>
                <a:spcPct val="0"/>
              </a:spcAft>
              <a:defRPr sz="4000" b="1">
                <a:solidFill>
                  <a:schemeClr val="tx2"/>
                </a:solidFill>
                <a:latin typeface="Franklin Gothic Medium" panose="020B0603020102020204" pitchFamily="34" charset="0"/>
              </a:defRPr>
            </a:lvl7pPr>
            <a:lvl8pPr marL="1371600" algn="ctr" rtl="0" fontAlgn="base">
              <a:spcBef>
                <a:spcPct val="0"/>
              </a:spcBef>
              <a:spcAft>
                <a:spcPct val="0"/>
              </a:spcAft>
              <a:defRPr sz="4000" b="1">
                <a:solidFill>
                  <a:schemeClr val="tx2"/>
                </a:solidFill>
                <a:latin typeface="Franklin Gothic Medium" panose="020B0603020102020204" pitchFamily="34" charset="0"/>
              </a:defRPr>
            </a:lvl8pPr>
            <a:lvl9pPr marL="1828800" algn="ctr" rtl="0" fontAlgn="base">
              <a:spcBef>
                <a:spcPct val="0"/>
              </a:spcBef>
              <a:spcAft>
                <a:spcPct val="0"/>
              </a:spcAft>
              <a:defRPr sz="4000" b="1">
                <a:solidFill>
                  <a:schemeClr val="tx2"/>
                </a:solidFill>
                <a:latin typeface="Franklin Gothic Medium" panose="020B0603020102020204" pitchFamily="34" charset="0"/>
              </a:defRPr>
            </a:lvl9pPr>
          </a:lstStyle>
          <a:p>
            <a:pPr algn="l" defTabSz="914400" eaLnBrk="1" hangingPunct="1"/>
            <a:r>
              <a:rPr lang="en-US" altLang="en-US" sz="2800"/>
              <a:t>Suspected MERS case in [state] 3 days later</a:t>
            </a:r>
          </a:p>
        </p:txBody>
      </p:sp>
      <p:sp>
        <p:nvSpPr>
          <p:cNvPr id="5" name="Rectangle 4">
            <a:extLst>
              <a:ext uri="{FF2B5EF4-FFF2-40B4-BE49-F238E27FC236}">
                <a16:creationId xmlns:a16="http://schemas.microsoft.com/office/drawing/2014/main" id="{7CE12C8B-6458-5643-24FF-91B4531ED299}"/>
              </a:ext>
            </a:extLst>
          </p:cNvPr>
          <p:cNvSpPr/>
          <p:nvPr/>
        </p:nvSpPr>
        <p:spPr>
          <a:xfrm>
            <a:off x="4651375" y="0"/>
            <a:ext cx="288925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2</a:t>
            </a:r>
          </a:p>
        </p:txBody>
      </p:sp>
      <p:pic>
        <p:nvPicPr>
          <p:cNvPr id="18" name="Graphic 17">
            <a:extLst>
              <a:ext uri="{FF2B5EF4-FFF2-40B4-BE49-F238E27FC236}">
                <a16:creationId xmlns:a16="http://schemas.microsoft.com/office/drawing/2014/main" id="{AE6FF3C0-8DD7-C9BB-0B41-91B598A51B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0217" y="3855321"/>
            <a:ext cx="395267" cy="1188720"/>
          </a:xfrm>
          <a:prstGeom prst="rect">
            <a:avLst/>
          </a:prstGeom>
        </p:spPr>
      </p:pic>
      <p:sp>
        <p:nvSpPr>
          <p:cNvPr id="21" name="TextBox 20">
            <a:extLst>
              <a:ext uri="{FF2B5EF4-FFF2-40B4-BE49-F238E27FC236}">
                <a16:creationId xmlns:a16="http://schemas.microsoft.com/office/drawing/2014/main" id="{FD6E61E7-9834-89CA-8E0D-BC7B68F9C08F}"/>
              </a:ext>
            </a:extLst>
          </p:cNvPr>
          <p:cNvSpPr txBox="1"/>
          <p:nvPr/>
        </p:nvSpPr>
        <p:spPr>
          <a:xfrm>
            <a:off x="6501190" y="4732585"/>
            <a:ext cx="648220" cy="374571"/>
          </a:xfrm>
          <a:prstGeom prst="roundRect">
            <a:avLst/>
          </a:prstGeom>
          <a:solidFill>
            <a:schemeClr val="bg1"/>
          </a:solidFill>
          <a:ln>
            <a:solidFill>
              <a:schemeClr val="accent6"/>
            </a:solidFill>
          </a:ln>
        </p:spPr>
        <p:txBody>
          <a:bodyPr wrap="none" rtlCol="0">
            <a:spAutoFit/>
          </a:bodyPr>
          <a:lstStyle/>
          <a:p>
            <a:r>
              <a:rPr lang="en-US" sz="1600"/>
              <a:t>India</a:t>
            </a:r>
          </a:p>
        </p:txBody>
      </p:sp>
      <p:grpSp>
        <p:nvGrpSpPr>
          <p:cNvPr id="13" name="Group 12">
            <a:extLst>
              <a:ext uri="{FF2B5EF4-FFF2-40B4-BE49-F238E27FC236}">
                <a16:creationId xmlns:a16="http://schemas.microsoft.com/office/drawing/2014/main" id="{4F8CF345-C6EB-8466-E71D-9BAB60E7B7B2}"/>
              </a:ext>
            </a:extLst>
          </p:cNvPr>
          <p:cNvGrpSpPr/>
          <p:nvPr/>
        </p:nvGrpSpPr>
        <p:grpSpPr>
          <a:xfrm>
            <a:off x="668587" y="2016130"/>
            <a:ext cx="5188076" cy="660400"/>
            <a:chOff x="668587" y="2016130"/>
            <a:chExt cx="5188076" cy="660400"/>
          </a:xfrm>
        </p:grpSpPr>
        <p:pic>
          <p:nvPicPr>
            <p:cNvPr id="24" name="Graphic 23">
              <a:extLst>
                <a:ext uri="{FF2B5EF4-FFF2-40B4-BE49-F238E27FC236}">
                  <a16:creationId xmlns:a16="http://schemas.microsoft.com/office/drawing/2014/main" id="{D790618B-A002-E8AA-4048-70744A4A7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1028" y="2092935"/>
              <a:ext cx="182431" cy="548640"/>
            </a:xfrm>
            <a:prstGeom prst="rect">
              <a:avLst/>
            </a:prstGeom>
          </p:spPr>
        </p:pic>
        <p:pic>
          <p:nvPicPr>
            <p:cNvPr id="26" name="Graphic 25">
              <a:extLst>
                <a:ext uri="{FF2B5EF4-FFF2-40B4-BE49-F238E27FC236}">
                  <a16:creationId xmlns:a16="http://schemas.microsoft.com/office/drawing/2014/main" id="{31BB8D6B-F3C2-D3B4-734F-C529468BAA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6263" y="2016130"/>
              <a:ext cx="660400" cy="660400"/>
            </a:xfrm>
            <a:prstGeom prst="rect">
              <a:avLst/>
            </a:prstGeom>
          </p:spPr>
        </p:pic>
        <p:sp>
          <p:nvSpPr>
            <p:cNvPr id="29" name="Rounded Rectangle 28">
              <a:extLst>
                <a:ext uri="{FF2B5EF4-FFF2-40B4-BE49-F238E27FC236}">
                  <a16:creationId xmlns:a16="http://schemas.microsoft.com/office/drawing/2014/main" id="{D463833B-B379-E307-3705-48A8EC2D7098}"/>
                </a:ext>
              </a:extLst>
            </p:cNvPr>
            <p:cNvSpPr/>
            <p:nvPr/>
          </p:nvSpPr>
          <p:spPr>
            <a:xfrm>
              <a:off x="1491455" y="2168530"/>
              <a:ext cx="9144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Cough</a:t>
              </a:r>
            </a:p>
          </p:txBody>
        </p:sp>
        <p:sp>
          <p:nvSpPr>
            <p:cNvPr id="30" name="Rounded Rectangle 29">
              <a:extLst>
                <a:ext uri="{FF2B5EF4-FFF2-40B4-BE49-F238E27FC236}">
                  <a16:creationId xmlns:a16="http://schemas.microsoft.com/office/drawing/2014/main" id="{F4A7A380-4CC0-6462-DCD3-D096180A5F0C}"/>
                </a:ext>
              </a:extLst>
            </p:cNvPr>
            <p:cNvSpPr/>
            <p:nvPr/>
          </p:nvSpPr>
          <p:spPr>
            <a:xfrm>
              <a:off x="2482055" y="2168530"/>
              <a:ext cx="83820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Fever</a:t>
              </a:r>
            </a:p>
          </p:txBody>
        </p:sp>
        <p:sp>
          <p:nvSpPr>
            <p:cNvPr id="31" name="Rounded Rectangle 30">
              <a:extLst>
                <a:ext uri="{FF2B5EF4-FFF2-40B4-BE49-F238E27FC236}">
                  <a16:creationId xmlns:a16="http://schemas.microsoft.com/office/drawing/2014/main" id="{3EED30BE-AEC9-6A73-99C5-6337C740E6DD}"/>
                </a:ext>
              </a:extLst>
            </p:cNvPr>
            <p:cNvSpPr/>
            <p:nvPr/>
          </p:nvSpPr>
          <p:spPr>
            <a:xfrm>
              <a:off x="3395106" y="2168530"/>
              <a:ext cx="1788340" cy="457200"/>
            </a:xfrm>
            <a:prstGeom prst="roundRect">
              <a:avLst/>
            </a:prstGeom>
            <a:solidFill>
              <a:srgbClr val="618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Hard to breathe</a:t>
              </a:r>
            </a:p>
          </p:txBody>
        </p:sp>
        <p:sp>
          <p:nvSpPr>
            <p:cNvPr id="45" name="TextBox 44">
              <a:extLst>
                <a:ext uri="{FF2B5EF4-FFF2-40B4-BE49-F238E27FC236}">
                  <a16:creationId xmlns:a16="http://schemas.microsoft.com/office/drawing/2014/main" id="{1BC9BFBC-0B0A-0D8A-8853-3C6F21277562}"/>
                </a:ext>
              </a:extLst>
            </p:cNvPr>
            <p:cNvSpPr txBox="1"/>
            <p:nvPr/>
          </p:nvSpPr>
          <p:spPr>
            <a:xfrm>
              <a:off x="668587" y="2244533"/>
              <a:ext cx="471824" cy="374571"/>
            </a:xfrm>
            <a:prstGeom prst="roundRect">
              <a:avLst/>
            </a:prstGeom>
            <a:solidFill>
              <a:schemeClr val="tx1">
                <a:lumMod val="65000"/>
                <a:lumOff val="35000"/>
              </a:schemeClr>
            </a:solidFill>
          </p:spPr>
          <p:txBody>
            <a:bodyPr wrap="none" rtlCol="0">
              <a:noAutofit/>
            </a:bodyPr>
            <a:lstStyle/>
            <a:p>
              <a:pPr algn="ctr"/>
              <a:r>
                <a:rPr lang="en-US" sz="1600">
                  <a:solidFill>
                    <a:schemeClr val="bg1"/>
                  </a:solidFill>
                </a:rPr>
                <a:t>[YY]</a:t>
              </a:r>
            </a:p>
          </p:txBody>
        </p:sp>
      </p:grpSp>
      <p:sp>
        <p:nvSpPr>
          <p:cNvPr id="38" name="TextBox 37">
            <a:extLst>
              <a:ext uri="{FF2B5EF4-FFF2-40B4-BE49-F238E27FC236}">
                <a16:creationId xmlns:a16="http://schemas.microsoft.com/office/drawing/2014/main" id="{D68D609A-2189-D1CC-8869-C548CEF281E5}"/>
              </a:ext>
            </a:extLst>
          </p:cNvPr>
          <p:cNvSpPr txBox="1"/>
          <p:nvPr/>
        </p:nvSpPr>
        <p:spPr>
          <a:xfrm>
            <a:off x="2694090" y="5129125"/>
            <a:ext cx="1084059" cy="374571"/>
          </a:xfrm>
          <a:prstGeom prst="roundRect">
            <a:avLst/>
          </a:prstGeom>
          <a:solidFill>
            <a:schemeClr val="bg1"/>
          </a:solidFill>
          <a:ln>
            <a:solidFill>
              <a:srgbClr val="FF7F00"/>
            </a:solidFill>
          </a:ln>
        </p:spPr>
        <p:txBody>
          <a:bodyPr wrap="none" rtlCol="0">
            <a:spAutoFit/>
          </a:bodyPr>
          <a:lstStyle/>
          <a:p>
            <a:pPr algn="ctr"/>
            <a:r>
              <a:rPr lang="en-US" sz="1600"/>
              <a:t>[local city]</a:t>
            </a:r>
          </a:p>
        </p:txBody>
      </p:sp>
      <p:sp>
        <p:nvSpPr>
          <p:cNvPr id="39" name="TextBox 38">
            <a:extLst>
              <a:ext uri="{FF2B5EF4-FFF2-40B4-BE49-F238E27FC236}">
                <a16:creationId xmlns:a16="http://schemas.microsoft.com/office/drawing/2014/main" id="{B36FB2C1-DAAC-60BD-441E-02EE626F3E8D}"/>
              </a:ext>
            </a:extLst>
          </p:cNvPr>
          <p:cNvSpPr txBox="1"/>
          <p:nvPr/>
        </p:nvSpPr>
        <p:spPr>
          <a:xfrm>
            <a:off x="6982642" y="4121229"/>
            <a:ext cx="728000" cy="374571"/>
          </a:xfrm>
          <a:prstGeom prst="roundRect">
            <a:avLst/>
          </a:prstGeom>
          <a:solidFill>
            <a:schemeClr val="bg1"/>
          </a:solidFill>
          <a:ln>
            <a:solidFill>
              <a:srgbClr val="FF7F00"/>
            </a:solidFill>
          </a:ln>
        </p:spPr>
        <p:txBody>
          <a:bodyPr wrap="none" rtlCol="0">
            <a:spAutoFit/>
          </a:bodyPr>
          <a:lstStyle/>
          <a:p>
            <a:r>
              <a:rPr lang="en-US" sz="1600"/>
              <a:t>Dubai</a:t>
            </a:r>
          </a:p>
        </p:txBody>
      </p:sp>
      <p:cxnSp>
        <p:nvCxnSpPr>
          <p:cNvPr id="40" name="Straight Arrow Connector 39">
            <a:extLst>
              <a:ext uri="{FF2B5EF4-FFF2-40B4-BE49-F238E27FC236}">
                <a16:creationId xmlns:a16="http://schemas.microsoft.com/office/drawing/2014/main" id="{C61591A3-66BF-FB06-1858-85884A1D4669}"/>
              </a:ext>
            </a:extLst>
          </p:cNvPr>
          <p:cNvCxnSpPr>
            <a:cxnSpLocks/>
            <a:stCxn id="39" idx="1"/>
            <a:endCxn id="2" idx="3"/>
          </p:cNvCxnSpPr>
          <p:nvPr/>
        </p:nvCxnSpPr>
        <p:spPr>
          <a:xfrm flipH="1">
            <a:off x="4386265" y="4308515"/>
            <a:ext cx="2596377" cy="493547"/>
          </a:xfrm>
          <a:prstGeom prst="straightConnector1">
            <a:avLst/>
          </a:prstGeom>
          <a:ln w="38100">
            <a:solidFill>
              <a:srgbClr val="618E6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93BE373-257D-4A93-36D9-785C1707F844}"/>
              </a:ext>
            </a:extLst>
          </p:cNvPr>
          <p:cNvCxnSpPr>
            <a:cxnSpLocks/>
            <a:stCxn id="21" idx="0"/>
          </p:cNvCxnSpPr>
          <p:nvPr/>
        </p:nvCxnSpPr>
        <p:spPr>
          <a:xfrm flipV="1">
            <a:off x="6825300" y="4495800"/>
            <a:ext cx="255438" cy="236785"/>
          </a:xfrm>
          <a:prstGeom prst="straightConnector1">
            <a:avLst/>
          </a:prstGeom>
          <a:ln w="38100">
            <a:solidFill>
              <a:srgbClr val="618E6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297873D-BF25-A735-D1BD-EFB19B9600F4}"/>
              </a:ext>
            </a:extLst>
          </p:cNvPr>
          <p:cNvCxnSpPr>
            <a:cxnSpLocks/>
          </p:cNvCxnSpPr>
          <p:nvPr/>
        </p:nvCxnSpPr>
        <p:spPr>
          <a:xfrm>
            <a:off x="3521867" y="4827834"/>
            <a:ext cx="0" cy="329952"/>
          </a:xfrm>
          <a:prstGeom prst="straightConnector1">
            <a:avLst/>
          </a:prstGeom>
          <a:ln w="38100">
            <a:solidFill>
              <a:srgbClr val="618E6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819211A-C063-B249-CEE2-F1A4D0F596B2}"/>
              </a:ext>
            </a:extLst>
          </p:cNvPr>
          <p:cNvSpPr txBox="1"/>
          <p:nvPr/>
        </p:nvSpPr>
        <p:spPr>
          <a:xfrm>
            <a:off x="2913060" y="4614776"/>
            <a:ext cx="1473205" cy="374571"/>
          </a:xfrm>
          <a:prstGeom prst="roundRect">
            <a:avLst/>
          </a:prstGeom>
          <a:solidFill>
            <a:schemeClr val="bg1"/>
          </a:solidFill>
          <a:ln>
            <a:solidFill>
              <a:srgbClr val="FF7F00"/>
            </a:solidFill>
          </a:ln>
        </p:spPr>
        <p:txBody>
          <a:bodyPr wrap="none" rtlCol="0">
            <a:noAutofit/>
          </a:bodyPr>
          <a:lstStyle/>
          <a:p>
            <a:pPr algn="ctr"/>
            <a:r>
              <a:rPr lang="en-US" sz="1600"/>
              <a:t>[regional city 1]</a:t>
            </a:r>
          </a:p>
        </p:txBody>
      </p:sp>
      <p:grpSp>
        <p:nvGrpSpPr>
          <p:cNvPr id="14" name="Group 13">
            <a:extLst>
              <a:ext uri="{FF2B5EF4-FFF2-40B4-BE49-F238E27FC236}">
                <a16:creationId xmlns:a16="http://schemas.microsoft.com/office/drawing/2014/main" id="{07BE6692-0975-4400-7B3A-2C0E0E9440F9}"/>
              </a:ext>
            </a:extLst>
          </p:cNvPr>
          <p:cNvGrpSpPr/>
          <p:nvPr/>
        </p:nvGrpSpPr>
        <p:grpSpPr>
          <a:xfrm>
            <a:off x="668587" y="1376958"/>
            <a:ext cx="2954574" cy="548640"/>
            <a:chOff x="668587" y="1376958"/>
            <a:chExt cx="2954574" cy="548640"/>
          </a:xfrm>
        </p:grpSpPr>
        <p:pic>
          <p:nvPicPr>
            <p:cNvPr id="33" name="Graphic 32">
              <a:extLst>
                <a:ext uri="{FF2B5EF4-FFF2-40B4-BE49-F238E27FC236}">
                  <a16:creationId xmlns:a16="http://schemas.microsoft.com/office/drawing/2014/main" id="{20086311-EF5C-FF94-D0A3-8451839635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0587" y="1376958"/>
              <a:ext cx="210037" cy="548640"/>
            </a:xfrm>
            <a:prstGeom prst="rect">
              <a:avLst/>
            </a:prstGeom>
          </p:spPr>
        </p:pic>
        <p:sp>
          <p:nvSpPr>
            <p:cNvPr id="34" name="Rounded Rectangle 33">
              <a:extLst>
                <a:ext uri="{FF2B5EF4-FFF2-40B4-BE49-F238E27FC236}">
                  <a16:creationId xmlns:a16="http://schemas.microsoft.com/office/drawing/2014/main" id="{45748575-7B42-0826-18F8-840945504BC6}"/>
                </a:ext>
              </a:extLst>
            </p:cNvPr>
            <p:cNvSpPr/>
            <p:nvPr/>
          </p:nvSpPr>
          <p:spPr>
            <a:xfrm>
              <a:off x="2307868" y="1405089"/>
              <a:ext cx="1315293" cy="4572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MERS-CoV</a:t>
              </a:r>
            </a:p>
          </p:txBody>
        </p:sp>
        <p:sp>
          <p:nvSpPr>
            <p:cNvPr id="37" name="TextBox 36">
              <a:extLst>
                <a:ext uri="{FF2B5EF4-FFF2-40B4-BE49-F238E27FC236}">
                  <a16:creationId xmlns:a16="http://schemas.microsoft.com/office/drawing/2014/main" id="{ED83148E-EA4A-6C2F-6B7D-B35212F06EF7}"/>
                </a:ext>
              </a:extLst>
            </p:cNvPr>
            <p:cNvSpPr txBox="1"/>
            <p:nvPr/>
          </p:nvSpPr>
          <p:spPr>
            <a:xfrm>
              <a:off x="668587" y="1485301"/>
              <a:ext cx="462567" cy="374571"/>
            </a:xfrm>
            <a:prstGeom prst="roundRect">
              <a:avLst/>
            </a:prstGeom>
            <a:solidFill>
              <a:schemeClr val="tx1">
                <a:lumMod val="65000"/>
                <a:lumOff val="35000"/>
              </a:schemeClr>
            </a:solidFill>
          </p:spPr>
          <p:txBody>
            <a:bodyPr wrap="none" rtlCol="0">
              <a:noAutofit/>
            </a:bodyPr>
            <a:lstStyle/>
            <a:p>
              <a:pPr algn="ctr"/>
              <a:r>
                <a:rPr lang="en-US" sz="1600">
                  <a:solidFill>
                    <a:schemeClr val="bg1"/>
                  </a:solidFill>
                </a:rPr>
                <a:t>[XX]</a:t>
              </a:r>
            </a:p>
          </p:txBody>
        </p:sp>
        <p:pic>
          <p:nvPicPr>
            <p:cNvPr id="41" name="Graphic 40">
              <a:extLst>
                <a:ext uri="{FF2B5EF4-FFF2-40B4-BE49-F238E27FC236}">
                  <a16:creationId xmlns:a16="http://schemas.microsoft.com/office/drawing/2014/main" id="{86E1C1E5-3912-96AF-8792-129A553C0F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15403" y="1376958"/>
              <a:ext cx="207211" cy="548640"/>
            </a:xfrm>
            <a:prstGeom prst="rect">
              <a:avLst/>
            </a:prstGeom>
          </p:spPr>
        </p:pic>
        <p:pic>
          <p:nvPicPr>
            <p:cNvPr id="42" name="Graphic 41">
              <a:extLst>
                <a:ext uri="{FF2B5EF4-FFF2-40B4-BE49-F238E27FC236}">
                  <a16:creationId xmlns:a16="http://schemas.microsoft.com/office/drawing/2014/main" id="{DFA58959-52A3-8ACA-358D-14F6D38CC9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3107" y="1376958"/>
              <a:ext cx="207211" cy="548640"/>
            </a:xfrm>
            <a:prstGeom prst="rect">
              <a:avLst/>
            </a:prstGeom>
          </p:spPr>
        </p:pic>
        <p:pic>
          <p:nvPicPr>
            <p:cNvPr id="11" name="Graphic 10">
              <a:extLst>
                <a:ext uri="{FF2B5EF4-FFF2-40B4-BE49-F238E27FC236}">
                  <a16:creationId xmlns:a16="http://schemas.microsoft.com/office/drawing/2014/main" id="{C3B0B92E-61A8-8240-BCB0-09258D5CE6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1028" y="1376958"/>
              <a:ext cx="149052" cy="548640"/>
            </a:xfrm>
            <a:prstGeom prst="rect">
              <a:avLst/>
            </a:prstGeom>
          </p:spPr>
        </p:pic>
      </p:grpSp>
      <p:sp>
        <p:nvSpPr>
          <p:cNvPr id="4" name="TextBox 8">
            <a:extLst>
              <a:ext uri="{FF2B5EF4-FFF2-40B4-BE49-F238E27FC236}">
                <a16:creationId xmlns:a16="http://schemas.microsoft.com/office/drawing/2014/main" id="{6D961B7D-D22E-2BBF-9FBE-673864488E0B}"/>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7</a:t>
            </a:fld>
            <a:endParaRPr lang="en-US" altLang="en-US" sz="1200">
              <a:solidFill>
                <a:schemeClr val="bg1"/>
              </a:solidFill>
            </a:endParaRPr>
          </a:p>
        </p:txBody>
      </p:sp>
    </p:spTree>
    <p:extLst>
      <p:ext uri="{BB962C8B-B14F-4D97-AF65-F5344CB8AC3E}">
        <p14:creationId xmlns:p14="http://schemas.microsoft.com/office/powerpoint/2010/main" val="31192654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67577884-CB1F-5D43-8947-F3EEE6B99C97}"/>
              </a:ext>
            </a:extLst>
          </p:cNvPr>
          <p:cNvSpPr>
            <a:spLocks noGrp="1" noChangeArrowheads="1"/>
          </p:cNvSpPr>
          <p:nvPr>
            <p:ph type="body" sz="quarter" idx="10"/>
          </p:nvPr>
        </p:nvSpPr>
        <p:spPr>
          <a:xfrm>
            <a:off x="1930400" y="1743783"/>
            <a:ext cx="9136404" cy="3868116"/>
          </a:xfrm>
        </p:spPr>
        <p:txBody>
          <a:bodyPr/>
          <a:lstStyle/>
          <a:p>
            <a:pPr marL="0" indent="0">
              <a:spcAft>
                <a:spcPts val="1800"/>
              </a:spcAft>
              <a:buNone/>
            </a:pPr>
            <a:r>
              <a:rPr lang="en-US" kern="100" dirty="0">
                <a:latin typeface="Franklin Gothic Book" panose="020B0503020102020204" pitchFamily="34" charset="0"/>
                <a:ea typeface="Aptos" panose="020B0004020202020204" pitchFamily="34" charset="0"/>
                <a:cs typeface="Arial" panose="020B0604020202020204" pitchFamily="34" charset="0"/>
              </a:rPr>
              <a:t>What actions would you take based on this information?</a:t>
            </a:r>
          </a:p>
          <a:p>
            <a:pPr marL="0" indent="0">
              <a:spcAft>
                <a:spcPts val="1800"/>
              </a:spcAft>
              <a:buNone/>
            </a:pPr>
            <a:r>
              <a:rPr lang="en-US" kern="100" dirty="0">
                <a:latin typeface="Franklin Gothic Book" panose="020B0503020102020204" pitchFamily="34" charset="0"/>
                <a:ea typeface="Aptos" panose="020B0004020202020204" pitchFamily="34" charset="0"/>
                <a:cs typeface="Arial" panose="020B0604020202020204" pitchFamily="34" charset="0"/>
              </a:rPr>
              <a:t>What decisions need to be made?</a:t>
            </a:r>
          </a:p>
          <a:p>
            <a:pPr marL="0" indent="0">
              <a:spcAft>
                <a:spcPts val="1800"/>
              </a:spcAft>
              <a:buNone/>
            </a:pPr>
            <a:r>
              <a:rPr lang="en-US" kern="100" dirty="0">
                <a:latin typeface="Franklin Gothic Book" panose="020B0503020102020204" pitchFamily="34" charset="0"/>
                <a:ea typeface="Aptos" panose="020B0004020202020204" pitchFamily="34" charset="0"/>
                <a:cs typeface="Arial" panose="020B0604020202020204" pitchFamily="34" charset="0"/>
              </a:rPr>
              <a:t>Would your laboratory be responsible for testing the sample? If so, what steps would you need to take to prepare for the sample? </a:t>
            </a:r>
          </a:p>
          <a:p>
            <a:pPr marL="0" indent="0">
              <a:spcAft>
                <a:spcPts val="1800"/>
              </a:spcAft>
              <a:buNone/>
            </a:pPr>
            <a:r>
              <a:rPr lang="en-US" kern="100" dirty="0">
                <a:latin typeface="Franklin Gothic Book" panose="020B0503020102020204" pitchFamily="34" charset="0"/>
                <a:ea typeface="Aptos" panose="020B0004020202020204" pitchFamily="34" charset="0"/>
                <a:cs typeface="Arial" panose="020B0604020202020204" pitchFamily="34" charset="0"/>
              </a:rPr>
              <a:t>How would the sample be transported? </a:t>
            </a:r>
          </a:p>
          <a:p>
            <a:pPr marL="0" indent="0">
              <a:buNone/>
            </a:pPr>
            <a:endParaRPr lang="en-US" kern="100" dirty="0">
              <a:latin typeface="Franklin Gothic Book" panose="020B0503020102020204" pitchFamily="34" charset="0"/>
              <a:ea typeface="Aptos" panose="020B0004020202020204" pitchFamily="34" charset="0"/>
              <a:cs typeface="Arial" panose="020B0604020202020204" pitchFamily="34" charset="0"/>
            </a:endParaRPr>
          </a:p>
          <a:p>
            <a:pPr marL="0" indent="0">
              <a:buNone/>
            </a:pPr>
            <a:endParaRPr lang="en-US" kern="100" dirty="0">
              <a:latin typeface="Franklin Gothic Book" panose="020B0503020102020204" pitchFamily="34" charset="0"/>
              <a:ea typeface="Aptos" panose="020B0004020202020204" pitchFamily="34" charset="0"/>
              <a:cs typeface="Arial" panose="020B0604020202020204" pitchFamily="34" charset="0"/>
            </a:endParaRPr>
          </a:p>
          <a:p>
            <a:pPr marL="0" indent="0" eaLnBrk="1" hangingPunct="1">
              <a:buNone/>
            </a:pPr>
            <a:endParaRPr lang="en-US" altLang="en-US" sz="3600" dirty="0">
              <a:latin typeface="Franklin Gothic Book" panose="020B0503020102020204" pitchFamily="34" charset="0"/>
            </a:endParaRPr>
          </a:p>
          <a:p>
            <a:pPr marL="0" indent="0" eaLnBrk="1" hangingPunct="1">
              <a:buNone/>
            </a:pPr>
            <a:endParaRPr lang="en-US" altLang="en-US" sz="3600" dirty="0">
              <a:latin typeface="Franklin Gothic Book" panose="020B0503020102020204" pitchFamily="34" charset="0"/>
            </a:endParaRPr>
          </a:p>
        </p:txBody>
      </p:sp>
      <p:sp>
        <p:nvSpPr>
          <p:cNvPr id="4" name="Rectangle 2">
            <a:extLst>
              <a:ext uri="{FF2B5EF4-FFF2-40B4-BE49-F238E27FC236}">
                <a16:creationId xmlns:a16="http://schemas.microsoft.com/office/drawing/2014/main" id="{51318CFF-DA80-5F3D-2DEA-3497C028908E}"/>
              </a:ext>
            </a:extLst>
          </p:cNvPr>
          <p:cNvSpPr>
            <a:spLocks noGrp="1" noChangeArrowheads="1"/>
          </p:cNvSpPr>
          <p:nvPr>
            <p:ph type="title"/>
          </p:nvPr>
        </p:nvSpPr>
        <p:spPr>
          <a:xfrm>
            <a:off x="1981200" y="478220"/>
            <a:ext cx="8229600" cy="1219200"/>
          </a:xfrm>
        </p:spPr>
        <p:txBody>
          <a:bodyPr/>
          <a:lstStyle/>
          <a:p>
            <a:pPr eaLnBrk="1" hangingPunct="1"/>
            <a:r>
              <a:rPr lang="en-US" altLang="en-US"/>
              <a:t>Discussion</a:t>
            </a:r>
          </a:p>
        </p:txBody>
      </p:sp>
      <p:sp>
        <p:nvSpPr>
          <p:cNvPr id="6" name="Rectangle 5">
            <a:extLst>
              <a:ext uri="{FF2B5EF4-FFF2-40B4-BE49-F238E27FC236}">
                <a16:creationId xmlns:a16="http://schemas.microsoft.com/office/drawing/2014/main" id="{317419EA-AF55-960E-296F-D6D8565AE28B}"/>
              </a:ext>
            </a:extLst>
          </p:cNvPr>
          <p:cNvSpPr/>
          <p:nvPr/>
        </p:nvSpPr>
        <p:spPr>
          <a:xfrm>
            <a:off x="3365158" y="0"/>
            <a:ext cx="5498757"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2: SUSPECTED CASE IN [YY]</a:t>
            </a:r>
          </a:p>
        </p:txBody>
      </p:sp>
      <p:sp>
        <p:nvSpPr>
          <p:cNvPr id="2" name="TextBox 8">
            <a:extLst>
              <a:ext uri="{FF2B5EF4-FFF2-40B4-BE49-F238E27FC236}">
                <a16:creationId xmlns:a16="http://schemas.microsoft.com/office/drawing/2014/main" id="{22E9367F-7EE5-A12D-BD4B-EB4DA9042F2E}"/>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8</a:t>
            </a:fld>
            <a:endParaRPr lang="en-US" altLang="en-US" sz="1200">
              <a:solidFill>
                <a:schemeClr val="bg1"/>
              </a:solidFill>
            </a:endParaRPr>
          </a:p>
        </p:txBody>
      </p:sp>
      <p:grpSp>
        <p:nvGrpSpPr>
          <p:cNvPr id="5" name="Group 4">
            <a:extLst>
              <a:ext uri="{FF2B5EF4-FFF2-40B4-BE49-F238E27FC236}">
                <a16:creationId xmlns:a16="http://schemas.microsoft.com/office/drawing/2014/main" id="{5D222D5E-0A96-34CE-3E12-2A418E87333C}"/>
              </a:ext>
            </a:extLst>
          </p:cNvPr>
          <p:cNvGrpSpPr>
            <a:grpSpLocks noChangeAspect="1"/>
          </p:cNvGrpSpPr>
          <p:nvPr/>
        </p:nvGrpSpPr>
        <p:grpSpPr>
          <a:xfrm>
            <a:off x="1260911" y="1611863"/>
            <a:ext cx="574940" cy="731520"/>
            <a:chOff x="685800" y="1828800"/>
            <a:chExt cx="716280" cy="911352"/>
          </a:xfrm>
        </p:grpSpPr>
        <p:sp>
          <p:nvSpPr>
            <p:cNvPr id="7" name="Rounded Rectangle 7">
              <a:extLst>
                <a:ext uri="{FF2B5EF4-FFF2-40B4-BE49-F238E27FC236}">
                  <a16:creationId xmlns:a16="http://schemas.microsoft.com/office/drawing/2014/main" id="{6D751FE6-1520-DD80-C4D4-98C06C827F08}"/>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8">
              <a:extLst>
                <a:ext uri="{FF2B5EF4-FFF2-40B4-BE49-F238E27FC236}">
                  <a16:creationId xmlns:a16="http://schemas.microsoft.com/office/drawing/2014/main" id="{F4CF856E-5601-BF47-FFD2-260010C8E610}"/>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7128075-2C9F-9D48-262C-A7D6982D0061}"/>
              </a:ext>
            </a:extLst>
          </p:cNvPr>
          <p:cNvGrpSpPr>
            <a:grpSpLocks noChangeAspect="1"/>
          </p:cNvGrpSpPr>
          <p:nvPr/>
        </p:nvGrpSpPr>
        <p:grpSpPr>
          <a:xfrm>
            <a:off x="1260911" y="2465712"/>
            <a:ext cx="574940" cy="731520"/>
            <a:chOff x="685800" y="1828800"/>
            <a:chExt cx="716280" cy="911352"/>
          </a:xfrm>
        </p:grpSpPr>
        <p:sp>
          <p:nvSpPr>
            <p:cNvPr id="10" name="Rounded Rectangle 7">
              <a:extLst>
                <a:ext uri="{FF2B5EF4-FFF2-40B4-BE49-F238E27FC236}">
                  <a16:creationId xmlns:a16="http://schemas.microsoft.com/office/drawing/2014/main" id="{BB497802-D42E-56CE-0215-66BC4FC0C12C}"/>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8">
              <a:extLst>
                <a:ext uri="{FF2B5EF4-FFF2-40B4-BE49-F238E27FC236}">
                  <a16:creationId xmlns:a16="http://schemas.microsoft.com/office/drawing/2014/main" id="{F69ADC51-E064-85D4-1D7B-399F0321E011}"/>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4F685AB-3F06-1888-6858-2D1872E81C19}"/>
              </a:ext>
            </a:extLst>
          </p:cNvPr>
          <p:cNvGrpSpPr>
            <a:grpSpLocks noChangeAspect="1"/>
          </p:cNvGrpSpPr>
          <p:nvPr/>
        </p:nvGrpSpPr>
        <p:grpSpPr>
          <a:xfrm>
            <a:off x="1260911" y="3696573"/>
            <a:ext cx="574940" cy="731520"/>
            <a:chOff x="685800" y="1828800"/>
            <a:chExt cx="716280" cy="911352"/>
          </a:xfrm>
        </p:grpSpPr>
        <p:sp>
          <p:nvSpPr>
            <p:cNvPr id="13" name="Rounded Rectangle 7">
              <a:extLst>
                <a:ext uri="{FF2B5EF4-FFF2-40B4-BE49-F238E27FC236}">
                  <a16:creationId xmlns:a16="http://schemas.microsoft.com/office/drawing/2014/main" id="{9D90A780-5EC3-6F38-B865-E832C952B9E6}"/>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8">
              <a:extLst>
                <a:ext uri="{FF2B5EF4-FFF2-40B4-BE49-F238E27FC236}">
                  <a16:creationId xmlns:a16="http://schemas.microsoft.com/office/drawing/2014/main" id="{CDB563A7-BCFE-2EC7-7ABE-35E77CF510A6}"/>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0C0FFF4-D1F7-7C2C-0236-26F4A3422B70}"/>
              </a:ext>
            </a:extLst>
          </p:cNvPr>
          <p:cNvGrpSpPr>
            <a:grpSpLocks noChangeAspect="1"/>
          </p:cNvGrpSpPr>
          <p:nvPr/>
        </p:nvGrpSpPr>
        <p:grpSpPr>
          <a:xfrm>
            <a:off x="1260911" y="4880378"/>
            <a:ext cx="574940" cy="731520"/>
            <a:chOff x="685800" y="1828800"/>
            <a:chExt cx="716280" cy="911352"/>
          </a:xfrm>
        </p:grpSpPr>
        <p:sp>
          <p:nvSpPr>
            <p:cNvPr id="16" name="Rounded Rectangle 7">
              <a:extLst>
                <a:ext uri="{FF2B5EF4-FFF2-40B4-BE49-F238E27FC236}">
                  <a16:creationId xmlns:a16="http://schemas.microsoft.com/office/drawing/2014/main" id="{52C15146-38FF-F26A-773E-CCBCCD9215C0}"/>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8">
              <a:extLst>
                <a:ext uri="{FF2B5EF4-FFF2-40B4-BE49-F238E27FC236}">
                  <a16:creationId xmlns:a16="http://schemas.microsoft.com/office/drawing/2014/main" id="{08730DD9-228E-2490-58D6-515D84E4ED3E}"/>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249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8F320-FF40-95A3-3E35-712FEC73B889}"/>
              </a:ext>
            </a:extLst>
          </p:cNvPr>
          <p:cNvSpPr>
            <a:spLocks noGrp="1"/>
          </p:cNvSpPr>
          <p:nvPr>
            <p:ph type="body" sz="quarter" idx="10"/>
          </p:nvPr>
        </p:nvSpPr>
        <p:spPr>
          <a:xfrm>
            <a:off x="1930400" y="1755395"/>
            <a:ext cx="9230407" cy="4360436"/>
          </a:xfrm>
        </p:spPr>
        <p:txBody>
          <a:bodyPr/>
          <a:lstStyle/>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What </a:t>
            </a:r>
            <a:r>
              <a:rPr lang="en-US" b="1" u="sng" kern="100">
                <a:latin typeface="Franklin Gothic Book" panose="020B0503020102020204" pitchFamily="34" charset="0"/>
                <a:ea typeface="Aptos" panose="020B0004020202020204" pitchFamily="34" charset="0"/>
                <a:cs typeface="Arial" panose="020B0604020202020204" pitchFamily="34" charset="0"/>
              </a:rPr>
              <a:t>instruments/equipment</a:t>
            </a:r>
            <a:r>
              <a:rPr lang="en-US" kern="100">
                <a:latin typeface="Franklin Gothic Book" panose="020B0503020102020204" pitchFamily="34" charset="0"/>
                <a:ea typeface="Aptos" panose="020B0004020202020204" pitchFamily="34" charset="0"/>
                <a:cs typeface="Arial" panose="020B0604020202020204" pitchFamily="34" charset="0"/>
              </a:rPr>
              <a:t> do you have available for testing MERS-</a:t>
            </a:r>
            <a:r>
              <a:rPr lang="en-US" kern="100" err="1">
                <a:latin typeface="Franklin Gothic Book" panose="020B0503020102020204" pitchFamily="34" charset="0"/>
                <a:ea typeface="Aptos" panose="020B0004020202020204" pitchFamily="34" charset="0"/>
                <a:cs typeface="Arial" panose="020B0604020202020204" pitchFamily="34" charset="0"/>
              </a:rPr>
              <a:t>CoV</a:t>
            </a:r>
            <a:r>
              <a:rPr lang="en-US" kern="100">
                <a:latin typeface="Franklin Gothic Book" panose="020B0503020102020204" pitchFamily="34" charset="0"/>
                <a:ea typeface="Aptos" panose="020B0004020202020204" pitchFamily="34" charset="0"/>
                <a:cs typeface="Arial" panose="020B0604020202020204" pitchFamily="34" charset="0"/>
              </a:rPr>
              <a:t> samples?</a:t>
            </a:r>
          </a:p>
          <a:p>
            <a:pPr marL="0" indent="0">
              <a:spcAft>
                <a:spcPts val="1800"/>
              </a:spcAft>
              <a:buNone/>
            </a:pPr>
            <a:r>
              <a:rPr lang="en-US" kern="100">
                <a:effectLst/>
                <a:latin typeface="Franklin Gothic Book" panose="020B0503020102020204" pitchFamily="34" charset="0"/>
                <a:ea typeface="Aptos" panose="020B0004020202020204" pitchFamily="34" charset="0"/>
                <a:cs typeface="Arial" panose="020B0604020202020204" pitchFamily="34" charset="0"/>
              </a:rPr>
              <a:t>What is your </a:t>
            </a:r>
            <a:r>
              <a:rPr lang="en-US" b="1" u="sng" kern="100">
                <a:effectLst/>
                <a:latin typeface="Franklin Gothic Book" panose="020B0503020102020204" pitchFamily="34" charset="0"/>
                <a:ea typeface="Aptos" panose="020B0004020202020204" pitchFamily="34" charset="0"/>
                <a:cs typeface="Arial" panose="020B0604020202020204" pitchFamily="34" charset="0"/>
              </a:rPr>
              <a:t>current daily testing capacity</a:t>
            </a:r>
            <a:r>
              <a:rPr lang="en-US" kern="100">
                <a:effectLst/>
                <a:latin typeface="Franklin Gothic Book" panose="020B0503020102020204" pitchFamily="34" charset="0"/>
                <a:ea typeface="Aptos" panose="020B0004020202020204" pitchFamily="34" charset="0"/>
                <a:cs typeface="Arial" panose="020B0604020202020204" pitchFamily="34" charset="0"/>
              </a:rPr>
              <a:t> for MERS-</a:t>
            </a:r>
            <a:r>
              <a:rPr lang="en-US" kern="100" err="1">
                <a:effectLst/>
                <a:latin typeface="Franklin Gothic Book" panose="020B0503020102020204" pitchFamily="34" charset="0"/>
                <a:ea typeface="Aptos" panose="020B0004020202020204" pitchFamily="34" charset="0"/>
                <a:cs typeface="Arial" panose="020B0604020202020204" pitchFamily="34" charset="0"/>
              </a:rPr>
              <a:t>CoV</a:t>
            </a:r>
            <a:r>
              <a:rPr lang="en-US" kern="100">
                <a:latin typeface="Franklin Gothic Book" panose="020B0503020102020204" pitchFamily="34" charset="0"/>
                <a:ea typeface="Aptos" panose="020B0004020202020204" pitchFamily="34" charset="0"/>
                <a:cs typeface="Arial" panose="020B0604020202020204" pitchFamily="34" charset="0"/>
              </a:rPr>
              <a:t>?</a:t>
            </a:r>
          </a:p>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What </a:t>
            </a:r>
            <a:r>
              <a:rPr lang="en-US" b="1" u="sng" kern="100">
                <a:latin typeface="Franklin Gothic Book" panose="020B0503020102020204" pitchFamily="34" charset="0"/>
                <a:ea typeface="Aptos" panose="020B0004020202020204" pitchFamily="34" charset="0"/>
                <a:cs typeface="Arial" panose="020B0604020202020204" pitchFamily="34" charset="0"/>
              </a:rPr>
              <a:t>external partners</a:t>
            </a:r>
            <a:r>
              <a:rPr lang="en-US" kern="100">
                <a:latin typeface="Franklin Gothic Book" panose="020B0503020102020204" pitchFamily="34" charset="0"/>
                <a:ea typeface="Aptos" panose="020B0004020202020204" pitchFamily="34" charset="0"/>
                <a:cs typeface="Arial" panose="020B0604020202020204" pitchFamily="34" charset="0"/>
              </a:rPr>
              <a:t> would you coordinate with?</a:t>
            </a:r>
          </a:p>
          <a:p>
            <a:pPr marL="0" indent="0">
              <a:spcAft>
                <a:spcPts val="1800"/>
              </a:spcAft>
              <a:buNone/>
            </a:pPr>
            <a:r>
              <a:rPr lang="en-US" kern="100">
                <a:latin typeface="Franklin Gothic Book" panose="020B0503020102020204" pitchFamily="34" charset="0"/>
                <a:ea typeface="Aptos" panose="020B0004020202020204" pitchFamily="34" charset="0"/>
                <a:cs typeface="Arial" panose="020B0604020202020204" pitchFamily="34" charset="0"/>
              </a:rPr>
              <a:t>What </a:t>
            </a:r>
            <a:r>
              <a:rPr lang="en-US" b="1" u="sng" kern="100">
                <a:latin typeface="Franklin Gothic Book" panose="020B0503020102020204" pitchFamily="34" charset="0"/>
                <a:ea typeface="Aptos" panose="020B0004020202020204" pitchFamily="34" charset="0"/>
                <a:cs typeface="Arial" panose="020B0604020202020204" pitchFamily="34" charset="0"/>
              </a:rPr>
              <a:t>communication protocols</a:t>
            </a:r>
            <a:r>
              <a:rPr lang="en-US" kern="100">
                <a:latin typeface="Franklin Gothic Book" panose="020B0503020102020204" pitchFamily="34" charset="0"/>
                <a:ea typeface="Aptos" panose="020B0004020202020204" pitchFamily="34" charset="0"/>
                <a:cs typeface="Arial" panose="020B0604020202020204" pitchFamily="34" charset="0"/>
              </a:rPr>
              <a:t> are in place to report results to health authorities?</a:t>
            </a:r>
          </a:p>
        </p:txBody>
      </p:sp>
      <p:sp>
        <p:nvSpPr>
          <p:cNvPr id="6" name="Rectangle 2">
            <a:extLst>
              <a:ext uri="{FF2B5EF4-FFF2-40B4-BE49-F238E27FC236}">
                <a16:creationId xmlns:a16="http://schemas.microsoft.com/office/drawing/2014/main" id="{562E4065-8393-2399-0B3F-366CC5780E61}"/>
              </a:ext>
            </a:extLst>
          </p:cNvPr>
          <p:cNvSpPr>
            <a:spLocks noGrp="1" noChangeArrowheads="1"/>
          </p:cNvSpPr>
          <p:nvPr>
            <p:ph type="title"/>
          </p:nvPr>
        </p:nvSpPr>
        <p:spPr>
          <a:xfrm>
            <a:off x="1981200" y="478220"/>
            <a:ext cx="8229600" cy="1219200"/>
          </a:xfrm>
        </p:spPr>
        <p:txBody>
          <a:bodyPr/>
          <a:lstStyle/>
          <a:p>
            <a:pPr eaLnBrk="1" hangingPunct="1"/>
            <a:r>
              <a:rPr lang="en-US" altLang="en-US"/>
              <a:t>Discussion</a:t>
            </a:r>
          </a:p>
        </p:txBody>
      </p:sp>
      <p:sp>
        <p:nvSpPr>
          <p:cNvPr id="2" name="Rectangle 1">
            <a:extLst>
              <a:ext uri="{FF2B5EF4-FFF2-40B4-BE49-F238E27FC236}">
                <a16:creationId xmlns:a16="http://schemas.microsoft.com/office/drawing/2014/main" id="{15E0DCEE-2E73-D2D6-15FB-7E72F15954FB}"/>
              </a:ext>
            </a:extLst>
          </p:cNvPr>
          <p:cNvSpPr/>
          <p:nvPr/>
        </p:nvSpPr>
        <p:spPr>
          <a:xfrm>
            <a:off x="3365158" y="0"/>
            <a:ext cx="5498757"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SITUATION REPORT 2: SUSPECTED CASE IN [state]</a:t>
            </a:r>
          </a:p>
        </p:txBody>
      </p:sp>
      <p:sp>
        <p:nvSpPr>
          <p:cNvPr id="4" name="TextBox 8">
            <a:extLst>
              <a:ext uri="{FF2B5EF4-FFF2-40B4-BE49-F238E27FC236}">
                <a16:creationId xmlns:a16="http://schemas.microsoft.com/office/drawing/2014/main" id="{4E49F626-38DC-1B8D-1702-A6DF970ECD48}"/>
              </a:ext>
            </a:extLst>
          </p:cNvPr>
          <p:cNvSpPr txBox="1">
            <a:spLocks noChangeArrowheads="1"/>
          </p:cNvSpPr>
          <p:nvPr/>
        </p:nvSpPr>
        <p:spPr bwMode="auto">
          <a:xfrm>
            <a:off x="6673851" y="6536398"/>
            <a:ext cx="551814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defRPr/>
            </a:pPr>
            <a:fld id="{E8F52348-7DCA-0746-9087-4E09698D5CC0}" type="slidenum">
              <a:rPr lang="en-US" altLang="en-US" sz="1200" smtClean="0">
                <a:solidFill>
                  <a:schemeClr val="bg1"/>
                </a:solidFill>
              </a:rPr>
              <a:pPr algn="r" eaLnBrk="1" hangingPunct="1">
                <a:defRPr/>
              </a:pPr>
              <a:t>9</a:t>
            </a:fld>
            <a:endParaRPr lang="en-US" altLang="en-US" sz="1200">
              <a:solidFill>
                <a:schemeClr val="bg1"/>
              </a:solidFill>
            </a:endParaRPr>
          </a:p>
        </p:txBody>
      </p:sp>
      <p:grpSp>
        <p:nvGrpSpPr>
          <p:cNvPr id="19" name="Group 18">
            <a:extLst>
              <a:ext uri="{FF2B5EF4-FFF2-40B4-BE49-F238E27FC236}">
                <a16:creationId xmlns:a16="http://schemas.microsoft.com/office/drawing/2014/main" id="{2FE47B54-1C68-150C-65EE-C57F716F565A}"/>
              </a:ext>
            </a:extLst>
          </p:cNvPr>
          <p:cNvGrpSpPr>
            <a:grpSpLocks noChangeAspect="1"/>
          </p:cNvGrpSpPr>
          <p:nvPr/>
        </p:nvGrpSpPr>
        <p:grpSpPr>
          <a:xfrm>
            <a:off x="1244218" y="1821495"/>
            <a:ext cx="574940" cy="731520"/>
            <a:chOff x="685800" y="1828800"/>
            <a:chExt cx="716280" cy="911352"/>
          </a:xfrm>
        </p:grpSpPr>
        <p:sp>
          <p:nvSpPr>
            <p:cNvPr id="20" name="Rounded Rectangle 7">
              <a:extLst>
                <a:ext uri="{FF2B5EF4-FFF2-40B4-BE49-F238E27FC236}">
                  <a16:creationId xmlns:a16="http://schemas.microsoft.com/office/drawing/2014/main" id="{C13B7368-B60B-BCA3-011C-9EA24F27F944}"/>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8">
              <a:extLst>
                <a:ext uri="{FF2B5EF4-FFF2-40B4-BE49-F238E27FC236}">
                  <a16:creationId xmlns:a16="http://schemas.microsoft.com/office/drawing/2014/main" id="{EFC8EDA1-4A6D-9D8B-0619-5670B0218AA1}"/>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8087677-F60F-B62B-D018-2357EB904485}"/>
              </a:ext>
            </a:extLst>
          </p:cNvPr>
          <p:cNvGrpSpPr>
            <a:grpSpLocks noChangeAspect="1"/>
          </p:cNvGrpSpPr>
          <p:nvPr/>
        </p:nvGrpSpPr>
        <p:grpSpPr>
          <a:xfrm>
            <a:off x="1244218" y="2818769"/>
            <a:ext cx="574940" cy="731520"/>
            <a:chOff x="685800" y="1828800"/>
            <a:chExt cx="716280" cy="911352"/>
          </a:xfrm>
        </p:grpSpPr>
        <p:sp>
          <p:nvSpPr>
            <p:cNvPr id="23" name="Rounded Rectangle 7">
              <a:extLst>
                <a:ext uri="{FF2B5EF4-FFF2-40B4-BE49-F238E27FC236}">
                  <a16:creationId xmlns:a16="http://schemas.microsoft.com/office/drawing/2014/main" id="{FBD2FB84-26CF-BAC8-09FB-562FC8480567}"/>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8">
              <a:extLst>
                <a:ext uri="{FF2B5EF4-FFF2-40B4-BE49-F238E27FC236}">
                  <a16:creationId xmlns:a16="http://schemas.microsoft.com/office/drawing/2014/main" id="{CBCAFB0F-FA4D-7CC3-EED7-17D313DF9642}"/>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9480964-5BDE-39C4-AF56-0B0663DF0CD9}"/>
              </a:ext>
            </a:extLst>
          </p:cNvPr>
          <p:cNvGrpSpPr>
            <a:grpSpLocks noChangeAspect="1"/>
          </p:cNvGrpSpPr>
          <p:nvPr/>
        </p:nvGrpSpPr>
        <p:grpSpPr>
          <a:xfrm>
            <a:off x="1244218" y="3668026"/>
            <a:ext cx="574940" cy="731520"/>
            <a:chOff x="685800" y="1828800"/>
            <a:chExt cx="716280" cy="911352"/>
          </a:xfrm>
        </p:grpSpPr>
        <p:sp>
          <p:nvSpPr>
            <p:cNvPr id="26" name="Rounded Rectangle 7">
              <a:extLst>
                <a:ext uri="{FF2B5EF4-FFF2-40B4-BE49-F238E27FC236}">
                  <a16:creationId xmlns:a16="http://schemas.microsoft.com/office/drawing/2014/main" id="{F34F2178-3BA8-0AA5-EF8F-980F2207B6E8}"/>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8">
              <a:extLst>
                <a:ext uri="{FF2B5EF4-FFF2-40B4-BE49-F238E27FC236}">
                  <a16:creationId xmlns:a16="http://schemas.microsoft.com/office/drawing/2014/main" id="{88074348-7A41-D3EF-326B-96D44BA53659}"/>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5CB0642-F97A-EE7A-0169-AF52CD9596B7}"/>
              </a:ext>
            </a:extLst>
          </p:cNvPr>
          <p:cNvGrpSpPr>
            <a:grpSpLocks noChangeAspect="1"/>
          </p:cNvGrpSpPr>
          <p:nvPr/>
        </p:nvGrpSpPr>
        <p:grpSpPr>
          <a:xfrm>
            <a:off x="1244218" y="4706753"/>
            <a:ext cx="574940" cy="731520"/>
            <a:chOff x="685800" y="1828800"/>
            <a:chExt cx="716280" cy="911352"/>
          </a:xfrm>
        </p:grpSpPr>
        <p:sp>
          <p:nvSpPr>
            <p:cNvPr id="29" name="Rounded Rectangle 7">
              <a:extLst>
                <a:ext uri="{FF2B5EF4-FFF2-40B4-BE49-F238E27FC236}">
                  <a16:creationId xmlns:a16="http://schemas.microsoft.com/office/drawing/2014/main" id="{F2A0D6D6-6981-14EB-3ADC-0A642893DFE8}"/>
                </a:ext>
              </a:extLst>
            </p:cNvPr>
            <p:cNvSpPr/>
            <p:nvPr/>
          </p:nvSpPr>
          <p:spPr>
            <a:xfrm>
              <a:off x="762000" y="1981200"/>
              <a:ext cx="640080" cy="6400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8">
              <a:extLst>
                <a:ext uri="{FF2B5EF4-FFF2-40B4-BE49-F238E27FC236}">
                  <a16:creationId xmlns:a16="http://schemas.microsoft.com/office/drawing/2014/main" id="{30EDA6CD-4AF0-0894-9368-BC1AE22DA894}"/>
                </a:ext>
              </a:extLst>
            </p:cNvPr>
            <p:cNvSpPr/>
            <p:nvPr/>
          </p:nvSpPr>
          <p:spPr>
            <a:xfrm rot="5400000">
              <a:off x="533400" y="1981200"/>
              <a:ext cx="911352" cy="606552"/>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4976635"/>
      </p:ext>
    </p:extLst>
  </p:cSld>
  <p:clrMapOvr>
    <a:masterClrMapping/>
  </p:clrMapOvr>
  <p:transition>
    <p:fade/>
  </p:transition>
</p:sld>
</file>

<file path=ppt/theme/theme1.xml><?xml version="1.0" encoding="utf-8"?>
<a:theme xmlns:a="http://schemas.openxmlformats.org/drawingml/2006/main" name="CHEP HD Presentation Template ">
  <a:themeElements>
    <a:clrScheme name="APHL">
      <a:dk1>
        <a:sysClr val="windowText" lastClr="000000"/>
      </a:dk1>
      <a:lt1>
        <a:sysClr val="window" lastClr="FFFFFF"/>
      </a:lt1>
      <a:dk2>
        <a:srgbClr val="0C0C0C"/>
      </a:dk2>
      <a:lt2>
        <a:srgbClr val="F2F2F2"/>
      </a:lt2>
      <a:accent1>
        <a:srgbClr val="009999"/>
      </a:accent1>
      <a:accent2>
        <a:srgbClr val="990000"/>
      </a:accent2>
      <a:accent3>
        <a:srgbClr val="68BD49"/>
      </a:accent3>
      <a:accent4>
        <a:srgbClr val="EBAB21"/>
      </a:accent4>
      <a:accent5>
        <a:srgbClr val="E37C1D"/>
      </a:accent5>
      <a:accent6>
        <a:srgbClr val="9960A7"/>
      </a:accent6>
      <a:hlink>
        <a:srgbClr val="990000"/>
      </a:hlink>
      <a:folHlink>
        <a:srgbClr val="26262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EP HD Presentation Template  -  Read-Only" id="{0856F6BA-6A13-1B45-86B5-A9614DFA6134}" vid="{E1FD75E9-93B8-C54D-B8DA-B698CAD6245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A0B4E1-5CAE-534F-97E2-71DA82D61928}">
  <we:reference id="22ff87a5-132f-4d52-9e97-94d888e4dd91" version="3.8.0.0" store="EXCatalog" storeType="EXCatalog"/>
  <we:alternateReferences>
    <we:reference id="WA104380050" version="3.8.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DE9F33B9F9E4D908FC9D99040D536" ma:contentTypeVersion="11" ma:contentTypeDescription="Create a new document." ma:contentTypeScope="" ma:versionID="6101f9627b90f181c567057e68d2628d">
  <xsd:schema xmlns:xsd="http://www.w3.org/2001/XMLSchema" xmlns:xs="http://www.w3.org/2001/XMLSchema" xmlns:p="http://schemas.microsoft.com/office/2006/metadata/properties" xmlns:ns2="fdc88a48-37ba-448f-922f-ede86cd38b8b" xmlns:ns3="82e5cbb5-043b-4691-a555-d93361408b85" targetNamespace="http://schemas.microsoft.com/office/2006/metadata/properties" ma:root="true" ma:fieldsID="9c4a4b14d35bf617629508b2ec6df0f5" ns2:_="" ns3:_="">
    <xsd:import namespace="fdc88a48-37ba-448f-922f-ede86cd38b8b"/>
    <xsd:import namespace="82e5cbb5-043b-4691-a555-d93361408b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88a48-37ba-448f-922f-ede86cd38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717ef87-b198-4e8e-a219-eaced2cf0c5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e5cbb5-043b-4691-a555-d93361408b8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8b54ae2-b278-4846-ae3b-91358223a3e2}" ma:internalName="TaxCatchAll" ma:showField="CatchAllData" ma:web="82e5cbb5-043b-4691-a555-d93361408b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c88a48-37ba-448f-922f-ede86cd38b8b">
      <Terms xmlns="http://schemas.microsoft.com/office/infopath/2007/PartnerControls"/>
    </lcf76f155ced4ddcb4097134ff3c332f>
    <TaxCatchAll xmlns="82e5cbb5-043b-4691-a555-d93361408b8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CA58E9-9A45-4009-8E44-53B3DE0F2BBF}">
  <ds:schemaRefs>
    <ds:schemaRef ds:uri="82e5cbb5-043b-4691-a555-d93361408b85"/>
    <ds:schemaRef ds:uri="fdc88a48-37ba-448f-922f-ede86cd38b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049D17-FFCA-4959-A403-56880CC3FB6A}">
  <ds:schemaRefs>
    <ds:schemaRef ds:uri="http://purl.org/dc/dcmitype/"/>
    <ds:schemaRef ds:uri="http://schemas.microsoft.com/office/2006/documentManagement/types"/>
    <ds:schemaRef ds:uri="http://schemas.microsoft.com/office/2006/metadata/properties"/>
    <ds:schemaRef ds:uri="http://purl.org/dc/terms/"/>
    <ds:schemaRef ds:uri="82e5cbb5-043b-4691-a555-d93361408b85"/>
    <ds:schemaRef ds:uri="http://purl.org/dc/elements/1.1/"/>
    <ds:schemaRef ds:uri="http://schemas.openxmlformats.org/package/2006/metadata/core-properties"/>
    <ds:schemaRef ds:uri="http://schemas.microsoft.com/office/infopath/2007/PartnerControls"/>
    <ds:schemaRef ds:uri="fdc88a48-37ba-448f-922f-ede86cd38b8b"/>
    <ds:schemaRef ds:uri="http://www.w3.org/XML/1998/namespace"/>
  </ds:schemaRefs>
</ds:datastoreItem>
</file>

<file path=customXml/itemProps3.xml><?xml version="1.0" encoding="utf-8"?>
<ds:datastoreItem xmlns:ds="http://schemas.openxmlformats.org/officeDocument/2006/customXml" ds:itemID="{FD639C54-8EE6-436D-BB29-EE6576CAC8CC}">
  <ds:schemaRefs>
    <ds:schemaRef ds:uri="http://schemas.microsoft.com/sharepoint/v3/contenttype/forms"/>
  </ds:schemaRefs>
</ds:datastoreItem>
</file>

<file path=docMetadata/LabelInfo.xml><?xml version="1.0" encoding="utf-8"?>
<clbl:labelList xmlns:clbl="http://schemas.microsoft.com/office/2020/mipLabelMetadata">
  <clbl:label id="{78975c20-18d4-40c9-811f-0d8ea387c6ea}" enabled="0" method="" siteId="{78975c20-18d4-40c9-811f-0d8ea387c6ea}" removed="1"/>
</clbl:labelList>
</file>

<file path=docProps/app.xml><?xml version="1.0" encoding="utf-8"?>
<Properties xmlns="http://schemas.openxmlformats.org/officeDocument/2006/extended-properties" xmlns:vt="http://schemas.openxmlformats.org/officeDocument/2006/docPropsVTypes">
  <Template/>
  <TotalTime>1191</TotalTime>
  <Words>1927</Words>
  <Application>Microsoft Office PowerPoint</Application>
  <PresentationFormat>Widescreen</PresentationFormat>
  <Paragraphs>250</Paragraphs>
  <Slides>20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Franklin Gothic Book</vt:lpstr>
      <vt:lpstr>Franklin Gothic Medium</vt:lpstr>
      <vt:lpstr>Symbol</vt:lpstr>
      <vt:lpstr>CHEP HD Presentation Template </vt:lpstr>
      <vt:lpstr>PowerPoint Presentation</vt:lpstr>
      <vt:lpstr>Welcome</vt:lpstr>
      <vt:lpstr>Exercise Guidelines</vt:lpstr>
      <vt:lpstr>Objectives</vt:lpstr>
      <vt:lpstr>Initial case</vt:lpstr>
      <vt:lpstr>Discussion</vt:lpstr>
      <vt:lpstr>PowerPoint Presentation</vt:lpstr>
      <vt:lpstr>Discussion</vt:lpstr>
      <vt:lpstr>Discussion</vt:lpstr>
      <vt:lpstr>PowerPoint Presentation</vt:lpstr>
      <vt:lpstr>Discussion</vt:lpstr>
      <vt:lpstr>Discussion</vt:lpstr>
      <vt:lpstr>PowerPoint Presentation</vt:lpstr>
      <vt:lpstr>Discussion</vt:lpstr>
      <vt:lpstr>Discussion</vt:lpstr>
      <vt:lpstr>PowerPoint Presentation</vt:lpstr>
      <vt:lpstr>PowerPoint Presentation</vt:lpstr>
      <vt:lpstr>Discussion</vt:lpstr>
      <vt:lpstr>Hot Wash</vt:lpstr>
      <vt:lpstr>PowerPoint Presentation</vt:lpstr>
    </vt:vector>
  </TitlesOfParts>
  <Company>RAND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Surge Capacity Tabletop Exercise</dc:title>
  <dc:creator>AP</dc:creator>
  <cp:lastModifiedBy>Rooney, Madeline | APHL</cp:lastModifiedBy>
  <cp:revision>3</cp:revision>
  <cp:lastPrinted>2019-08-26T17:52:36Z</cp:lastPrinted>
  <dcterms:created xsi:type="dcterms:W3CDTF">2011-02-07T17:14:59Z</dcterms:created>
  <dcterms:modified xsi:type="dcterms:W3CDTF">2025-08-27T16:16:42Z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0x010100919DE9F33B9F9E4D908FC9D99040D536</vt:lpwstr>
  </property>
  <property fmtid="{D5CDD505-2E9C-101B-9397-08002B2CF9AE}" pid="3" name="MediaServiceImageTags">
    <vt:lpwstr/>
  </property>
</Properties>
</file>